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Logic</a:t>
            </a:r>
            <a:r>
              <a:rPr lang="en-SG" baseline="0" dirty="0"/>
              <a:t> Component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AB025-77E3-4BD1-A2FD-B3183DBA47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65">
            <a:extLst>
              <a:ext uri="{FF2B5EF4-FFF2-40B4-BE49-F238E27FC236}">
                <a16:creationId xmlns:a16="http://schemas.microsoft.com/office/drawing/2014/main" id="{981BAB82-1001-4589-964D-BF49702CEBB9}"/>
              </a:ext>
            </a:extLst>
          </p:cNvPr>
          <p:cNvSpPr/>
          <p:nvPr/>
        </p:nvSpPr>
        <p:spPr>
          <a:xfrm>
            <a:off x="9208697" y="851007"/>
            <a:ext cx="1357863" cy="5859923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35733" y="847633"/>
            <a:ext cx="7012450" cy="58599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12602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LogicManager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3096860" y="1606998"/>
            <a:ext cx="0" cy="36508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0" y="1600201"/>
            <a:ext cx="121416" cy="4860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267200" y="114300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:Address</a:t>
            </a:r>
          </a:p>
          <a:p>
            <a:pPr algn="ctr"/>
            <a:r>
              <a:rPr lang="en-US" sz="1600" dirty="0" err="1">
                <a:solidFill>
                  <a:prstClr val="white"/>
                </a:solidFill>
                <a:latin typeface="Calibri"/>
              </a:rPr>
              <a:t>BookParser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4876801" y="1610684"/>
            <a:ext cx="3799" cy="27485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769945" y="1626318"/>
            <a:ext cx="224682" cy="24898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737821" y="2343862"/>
            <a:ext cx="850026" cy="35836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p:Payment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51253" y="2681425"/>
            <a:ext cx="28210" cy="2686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86601" y="2673980"/>
            <a:ext cx="117613" cy="185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905001" y="197829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177251" y="19028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2051160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  <a:latin typeface="Calibri"/>
              </a:rPr>
              <a:t>execute(“paid </a:t>
            </a:r>
            <a:r>
              <a:rPr lang="en-US" sz="1200" dirty="0" err="1">
                <a:solidFill>
                  <a:srgbClr val="0070C0"/>
                </a:solidFill>
                <a:latin typeface="Calibri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Calibri"/>
              </a:rPr>
              <a:t>/1 </a:t>
            </a:r>
            <a:r>
              <a:rPr lang="en-US" sz="1200" dirty="0" err="1">
                <a:solidFill>
                  <a:srgbClr val="0070C0"/>
                </a:solidFill>
                <a:latin typeface="Calibri"/>
              </a:rPr>
              <a:t>amt</a:t>
            </a:r>
            <a:r>
              <a:rPr lang="en-US" sz="1200" dirty="0">
                <a:solidFill>
                  <a:srgbClr val="0070C0"/>
                </a:solidFill>
                <a:latin typeface="Calibri"/>
              </a:rPr>
              <a:t>/200 m/8 y/2018”)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342085" y="2551312"/>
            <a:ext cx="3830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1" y="41910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350241" y="2854331"/>
            <a:ext cx="809294" cy="20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159848" y="4109422"/>
            <a:ext cx="1630852" cy="131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828801" y="6324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470411" y="5486400"/>
            <a:ext cx="878029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146266" y="4429348"/>
            <a:ext cx="3972124" cy="47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123895" y="4417678"/>
            <a:ext cx="108529" cy="19424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1" name="Straight Connector 70"/>
          <p:cNvCxnSpPr>
            <a:cxnSpLocks/>
            <a:stCxn id="39" idx="2"/>
          </p:cNvCxnSpPr>
          <p:nvPr/>
        </p:nvCxnSpPr>
        <p:spPr>
          <a:xfrm>
            <a:off x="9909425" y="5715001"/>
            <a:ext cx="13180" cy="9042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849698" y="5769495"/>
            <a:ext cx="119322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5" name="Straight Arrow Connector 74"/>
          <p:cNvCxnSpPr>
            <a:cxnSpLocks/>
            <a:endCxn id="84" idx="1"/>
          </p:cNvCxnSpPr>
          <p:nvPr/>
        </p:nvCxnSpPr>
        <p:spPr>
          <a:xfrm>
            <a:off x="7202960" y="5948151"/>
            <a:ext cx="183778" cy="56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7232423" y="5792593"/>
            <a:ext cx="2676936" cy="2262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 flipV="1">
            <a:off x="2749771" y="6360080"/>
            <a:ext cx="4428389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88715" y="5466040"/>
            <a:ext cx="14248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rgbClr val="7030A0"/>
                </a:solidFill>
                <a:latin typeface="Calibri"/>
              </a:rPr>
              <a:t>updatePerson</a:t>
            </a:r>
            <a:r>
              <a:rPr lang="en-US" sz="800" dirty="0">
                <a:solidFill>
                  <a:srgbClr val="7030A0"/>
                </a:solidFill>
                <a:latin typeface="Calibri"/>
              </a:rPr>
              <a:t>(edited)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76696" y="2525773"/>
            <a:ext cx="8840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parse(“</a:t>
            </a:r>
            <a:r>
              <a:rPr lang="en-US" sz="1200" dirty="0" err="1">
                <a:latin typeface="Calibri"/>
              </a:rPr>
              <a:t>idx</a:t>
            </a:r>
            <a:r>
              <a:rPr lang="en-US" sz="1200" dirty="0">
                <a:latin typeface="Calibri"/>
              </a:rPr>
              <a:t>/1 </a:t>
            </a:r>
            <a:r>
              <a:rPr lang="en-US" sz="1200" dirty="0" err="1">
                <a:latin typeface="Calibri"/>
              </a:rPr>
              <a:t>amt</a:t>
            </a:r>
            <a:r>
              <a:rPr lang="en-US" sz="1200" dirty="0">
                <a:latin typeface="Calibri"/>
              </a:rPr>
              <a:t>/200 m/8 y/2018”)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66982" y="1676401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parse (“paid </a:t>
            </a:r>
            <a:r>
              <a:rPr lang="en-US" dirty="0" err="1">
                <a:latin typeface="Calibri"/>
              </a:rPr>
              <a:t>idx</a:t>
            </a:r>
            <a:r>
              <a:rPr lang="en-US" dirty="0">
                <a:latin typeface="Calibri"/>
              </a:rPr>
              <a:t>/1 </a:t>
            </a:r>
            <a:r>
              <a:rPr lang="en-US" dirty="0" err="1">
                <a:latin typeface="Calibri"/>
              </a:rPr>
              <a:t>amt</a:t>
            </a:r>
            <a:r>
              <a:rPr lang="en-US" dirty="0">
                <a:latin typeface="Calibri"/>
              </a:rPr>
              <a:t>/200 m/8 y/2018”)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6093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60718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386738" y="5837588"/>
            <a:ext cx="1676400" cy="232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prstClr val="white"/>
                </a:solidFill>
                <a:latin typeface="Calibri"/>
              </a:rPr>
              <a:t>result:Command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 Result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48738" y="607828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7237928" y="6260524"/>
            <a:ext cx="9108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389397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308400" y="175260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PayCommand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967981" y="2539328"/>
            <a:ext cx="11763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36242" y="2183423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239288" y="2175562"/>
            <a:ext cx="3799" cy="21353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144592" y="2539330"/>
            <a:ext cx="201395" cy="15754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4983520" y="4109061"/>
            <a:ext cx="116531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953001" y="2019751"/>
            <a:ext cx="358137" cy="34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983519" y="2298726"/>
            <a:ext cx="11528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15902" y="4156741"/>
            <a:ext cx="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  <a:latin typeface="Calibri"/>
              </a:rPr>
              <a:t>   X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BA39474E-F597-4E14-95A8-87E16492EE8F}"/>
              </a:ext>
            </a:extLst>
          </p:cNvPr>
          <p:cNvSpPr/>
          <p:nvPr/>
        </p:nvSpPr>
        <p:spPr>
          <a:xfrm>
            <a:off x="6743907" y="2942828"/>
            <a:ext cx="850026" cy="3355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d:Pay 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Command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DA8590-D36F-4FBD-868D-D18A142A6461}"/>
              </a:ext>
            </a:extLst>
          </p:cNvPr>
          <p:cNvSpPr/>
          <p:nvPr/>
        </p:nvSpPr>
        <p:spPr>
          <a:xfrm>
            <a:off x="7108920" y="3285313"/>
            <a:ext cx="125330" cy="847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F56654-5A16-4CE7-ADF7-F9BEB172A43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369315" y="3108444"/>
            <a:ext cx="374592" cy="21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B651A5F-1952-4628-979F-89973D058CC1}"/>
              </a:ext>
            </a:extLst>
          </p:cNvPr>
          <p:cNvSpPr txBox="1"/>
          <p:nvPr/>
        </p:nvSpPr>
        <p:spPr>
          <a:xfrm>
            <a:off x="6103945" y="313652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64F3666-358B-4E3C-8BA7-F4A36DAA2D3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202960" y="5600700"/>
            <a:ext cx="2267450" cy="139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D9E9E0-6F9C-489E-BED1-EEBD1F163A1E}"/>
              </a:ext>
            </a:extLst>
          </p:cNvPr>
          <p:cNvCxnSpPr>
            <a:cxnSpLocks/>
          </p:cNvCxnSpPr>
          <p:nvPr/>
        </p:nvCxnSpPr>
        <p:spPr>
          <a:xfrm>
            <a:off x="6361669" y="4109060"/>
            <a:ext cx="733069" cy="69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6C968E01-7754-4342-9297-E2BA5581E60B}"/>
              </a:ext>
            </a:extLst>
          </p:cNvPr>
          <p:cNvSpPr/>
          <p:nvPr/>
        </p:nvSpPr>
        <p:spPr>
          <a:xfrm>
            <a:off x="8161050" y="4362517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t:Person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4F5D6F6-860A-4BB1-995A-ABEB11B7279E}"/>
              </a:ext>
            </a:extLst>
          </p:cNvPr>
          <p:cNvSpPr/>
          <p:nvPr/>
        </p:nvSpPr>
        <p:spPr>
          <a:xfrm>
            <a:off x="8529165" y="4593752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17AA2-658D-481B-B7CA-63854583D59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7235979" y="4476947"/>
            <a:ext cx="925070" cy="9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24BEC88-DBB1-4E3E-B95C-397D4C80ABF8}"/>
              </a:ext>
            </a:extLst>
          </p:cNvPr>
          <p:cNvSpPr txBox="1"/>
          <p:nvPr/>
        </p:nvSpPr>
        <p:spPr>
          <a:xfrm>
            <a:off x="6989880" y="4308655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lastShownList.get</a:t>
            </a:r>
            <a:r>
              <a:rPr lang="en-US" sz="700" dirty="0">
                <a:latin typeface="Calibri"/>
              </a:rPr>
              <a:t>(index)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89CB95-3C96-4E2E-A917-2029539A6549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44116" y="4692004"/>
            <a:ext cx="1357510" cy="39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771306-C7F0-43DF-8B5E-58AE678F2DD3}"/>
              </a:ext>
            </a:extLst>
          </p:cNvPr>
          <p:cNvSpPr/>
          <p:nvPr/>
        </p:nvSpPr>
        <p:spPr>
          <a:xfrm>
            <a:off x="8548015" y="5077292"/>
            <a:ext cx="135553" cy="3272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8591612-65D1-4A60-B224-1C58D3BA2529}"/>
              </a:ext>
            </a:extLst>
          </p:cNvPr>
          <p:cNvCxnSpPr>
            <a:cxnSpLocks/>
            <a:endCxn id="151" idx="1"/>
          </p:cNvCxnSpPr>
          <p:nvPr/>
        </p:nvCxnSpPr>
        <p:spPr>
          <a:xfrm flipV="1">
            <a:off x="7235979" y="4948093"/>
            <a:ext cx="925070" cy="49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7DD719-DCCB-41D3-B322-B838EE20C18C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7244117" y="5404524"/>
            <a:ext cx="13716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62">
            <a:extLst>
              <a:ext uri="{FF2B5EF4-FFF2-40B4-BE49-F238E27FC236}">
                <a16:creationId xmlns:a16="http://schemas.microsoft.com/office/drawing/2014/main" id="{E6B25D8A-1B38-49D7-B8F6-23AAE389A47C}"/>
              </a:ext>
            </a:extLst>
          </p:cNvPr>
          <p:cNvSpPr/>
          <p:nvPr/>
        </p:nvSpPr>
        <p:spPr>
          <a:xfrm>
            <a:off x="8161050" y="4832747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prstClr val="white"/>
                </a:solidFill>
                <a:latin typeface="Calibri"/>
              </a:rPr>
              <a:t>edited:Person</a:t>
            </a:r>
            <a:endParaRPr lang="en-SG" sz="1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99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Yan zhi Ong</cp:lastModifiedBy>
  <cp:revision>14</cp:revision>
  <dcterms:created xsi:type="dcterms:W3CDTF">2018-10-13T06:46:47Z</dcterms:created>
  <dcterms:modified xsi:type="dcterms:W3CDTF">2018-10-23T06:09:42Z</dcterms:modified>
</cp:coreProperties>
</file>