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00" d="100"/>
          <a:sy n="100" d="100"/>
        </p:scale>
        <p:origin x="480" y="113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439552" y="294650"/>
            <a:ext cx="8164830" cy="624840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836133" y="3322769"/>
            <a:ext cx="1543674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355806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026514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5" name="Elbow Connector 122"/>
          <p:cNvCxnSpPr>
            <a:cxnSpLocks/>
            <a:endCxn id="119" idx="0"/>
          </p:cNvCxnSpPr>
          <p:nvPr/>
        </p:nvCxnSpPr>
        <p:spPr>
          <a:xfrm>
            <a:off x="272140" y="3028366"/>
            <a:ext cx="457104" cy="621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249528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6" name="Rectangle 8"/>
          <p:cNvSpPr/>
          <p:nvPr/>
        </p:nvSpPr>
        <p:spPr>
          <a:xfrm>
            <a:off x="2217248" y="2749537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VersionedClinicRecord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 flipV="1">
            <a:off x="2027651" y="2916965"/>
            <a:ext cx="189597" cy="100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791603" y="283128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2226227" y="3148030"/>
            <a:ext cx="1167205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MainQueue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728010" y="282548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5789168" y="3282997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Patient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50014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511125" y="336200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endCxn id="76" idx="1"/>
          </p:cNvCxnSpPr>
          <p:nvPr/>
        </p:nvCxnSpPr>
        <p:spPr>
          <a:xfrm flipV="1">
            <a:off x="6723813" y="2707130"/>
            <a:ext cx="1026201" cy="72830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50014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6747173" y="3030108"/>
            <a:ext cx="1002841" cy="41858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50014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 flipV="1">
            <a:off x="6747173" y="3353086"/>
            <a:ext cx="1002841" cy="9561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50014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Allergy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</p:cNvCxnSpPr>
          <p:nvPr/>
        </p:nvCxnSpPr>
        <p:spPr>
          <a:xfrm>
            <a:off x="6747173" y="3448696"/>
            <a:ext cx="1026201" cy="20542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  <a:endCxn id="46" idx="0"/>
          </p:cNvCxnSpPr>
          <p:nvPr/>
        </p:nvCxnSpPr>
        <p:spPr>
          <a:xfrm rot="16200000" flipH="1">
            <a:off x="2858601" y="2645609"/>
            <a:ext cx="205921" cy="19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819401" y="238655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660526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ReadOnlyClinicRecord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72998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50014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6747173" y="2371709"/>
            <a:ext cx="1002841" cy="107698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503860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2569785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ClinicRecord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Isosceles Triangle 102"/>
          <p:cNvSpPr/>
          <p:nvPr/>
        </p:nvSpPr>
        <p:spPr>
          <a:xfrm rot="16200000">
            <a:off x="2068677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297893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8">
            <a:extLst>
              <a:ext uri="{FF2B5EF4-FFF2-40B4-BE49-F238E27FC236}">
                <a16:creationId xmlns:a16="http://schemas.microsoft.com/office/drawing/2014/main" id="{FF07C0CC-42CF-4643-803B-3DEDA71CF3F3}"/>
              </a:ext>
            </a:extLst>
          </p:cNvPr>
          <p:cNvSpPr/>
          <p:nvPr/>
        </p:nvSpPr>
        <p:spPr>
          <a:xfrm>
            <a:off x="7750014" y="19121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PreferredDoctor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7" name="Elbow Connector 78">
            <a:extLst>
              <a:ext uri="{FF2B5EF4-FFF2-40B4-BE49-F238E27FC236}">
                <a16:creationId xmlns:a16="http://schemas.microsoft.com/office/drawing/2014/main" id="{0A7A1EE4-9BF5-406D-B754-29B42C47F8DE}"/>
              </a:ext>
            </a:extLst>
          </p:cNvPr>
          <p:cNvCxnSpPr>
            <a:cxnSpLocks/>
            <a:stCxn id="78" idx="3"/>
            <a:endCxn id="56" idx="1"/>
          </p:cNvCxnSpPr>
          <p:nvPr/>
        </p:nvCxnSpPr>
        <p:spPr>
          <a:xfrm flipV="1">
            <a:off x="6747173" y="2055009"/>
            <a:ext cx="1002841" cy="139368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26DB8B8-6818-485E-A9E6-4A5773D3EFD2}"/>
              </a:ext>
            </a:extLst>
          </p:cNvPr>
          <p:cNvSpPr txBox="1"/>
          <p:nvPr/>
        </p:nvSpPr>
        <p:spPr>
          <a:xfrm>
            <a:off x="7490151" y="193612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7" name="Rectangle 8">
            <a:extLst>
              <a:ext uri="{FF2B5EF4-FFF2-40B4-BE49-F238E27FC236}">
                <a16:creationId xmlns:a16="http://schemas.microsoft.com/office/drawing/2014/main" id="{B5ADD2CD-2458-4114-BB55-CAF169974354}"/>
              </a:ext>
            </a:extLst>
          </p:cNvPr>
          <p:cNvSpPr/>
          <p:nvPr/>
        </p:nvSpPr>
        <p:spPr>
          <a:xfrm>
            <a:off x="7750014" y="157669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EmailAddress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1" name="Elbow Connector 78">
            <a:extLst>
              <a:ext uri="{FF2B5EF4-FFF2-40B4-BE49-F238E27FC236}">
                <a16:creationId xmlns:a16="http://schemas.microsoft.com/office/drawing/2014/main" id="{123116FF-12EB-43C3-9B2B-2F375F663582}"/>
              </a:ext>
            </a:extLst>
          </p:cNvPr>
          <p:cNvCxnSpPr>
            <a:cxnSpLocks/>
            <a:stCxn id="78" idx="3"/>
            <a:endCxn id="67" idx="1"/>
          </p:cNvCxnSpPr>
          <p:nvPr/>
        </p:nvCxnSpPr>
        <p:spPr>
          <a:xfrm flipV="1">
            <a:off x="6747173" y="1719588"/>
            <a:ext cx="1002841" cy="172910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>
            <a:extLst>
              <a:ext uri="{FF2B5EF4-FFF2-40B4-BE49-F238E27FC236}">
                <a16:creationId xmlns:a16="http://schemas.microsoft.com/office/drawing/2014/main" id="{7A53DF52-4274-426A-99B4-0388C2F509E0}"/>
              </a:ext>
            </a:extLst>
          </p:cNvPr>
          <p:cNvSpPr/>
          <p:nvPr/>
        </p:nvSpPr>
        <p:spPr>
          <a:xfrm>
            <a:off x="7739835" y="122838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Nric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3" name="Elbow Connector 78">
            <a:extLst>
              <a:ext uri="{FF2B5EF4-FFF2-40B4-BE49-F238E27FC236}">
                <a16:creationId xmlns:a16="http://schemas.microsoft.com/office/drawing/2014/main" id="{01151243-C770-48E5-99E8-1778530E84DB}"/>
              </a:ext>
            </a:extLst>
          </p:cNvPr>
          <p:cNvCxnSpPr>
            <a:cxnSpLocks/>
            <a:stCxn id="78" idx="3"/>
            <a:endCxn id="72" idx="1"/>
          </p:cNvCxnSpPr>
          <p:nvPr/>
        </p:nvCxnSpPr>
        <p:spPr>
          <a:xfrm flipV="1">
            <a:off x="6747173" y="1371273"/>
            <a:ext cx="992662" cy="207742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4" name="Rectangle 8">
            <a:extLst>
              <a:ext uri="{FF2B5EF4-FFF2-40B4-BE49-F238E27FC236}">
                <a16:creationId xmlns:a16="http://schemas.microsoft.com/office/drawing/2014/main" id="{BFE74F2F-378A-4CFC-9F9B-5988C547A492}"/>
              </a:ext>
            </a:extLst>
          </p:cNvPr>
          <p:cNvSpPr/>
          <p:nvPr/>
        </p:nvSpPr>
        <p:spPr>
          <a:xfrm>
            <a:off x="7744357" y="88860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MedicalHistory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7" name="Elbow Connector 78">
            <a:extLst>
              <a:ext uri="{FF2B5EF4-FFF2-40B4-BE49-F238E27FC236}">
                <a16:creationId xmlns:a16="http://schemas.microsoft.com/office/drawing/2014/main" id="{7BA0281A-AE19-4619-9D79-A4D3B086626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03262" y="1954600"/>
            <a:ext cx="2375731" cy="529538"/>
          </a:xfrm>
          <a:prstGeom prst="bentConnector3">
            <a:avLst>
              <a:gd name="adj1" fmla="val 10003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Rectangle 8">
            <a:extLst>
              <a:ext uri="{FF2B5EF4-FFF2-40B4-BE49-F238E27FC236}">
                <a16:creationId xmlns:a16="http://schemas.microsoft.com/office/drawing/2014/main" id="{D57B38DC-5A09-49BD-A8B1-CA7494717FEB}"/>
              </a:ext>
            </a:extLst>
          </p:cNvPr>
          <p:cNvSpPr/>
          <p:nvPr/>
        </p:nvSpPr>
        <p:spPr>
          <a:xfrm>
            <a:off x="7750014" y="384642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7030A0"/>
                </a:solidFill>
              </a:rPr>
              <a:t>ConsultationHistory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7" name="Elbow Connector 78">
            <a:extLst>
              <a:ext uri="{FF2B5EF4-FFF2-40B4-BE49-F238E27FC236}">
                <a16:creationId xmlns:a16="http://schemas.microsoft.com/office/drawing/2014/main" id="{A27CEC2D-FC48-4C0F-A22A-5E64B41E3074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6781800" y="3444428"/>
            <a:ext cx="968214" cy="544884"/>
          </a:xfrm>
          <a:prstGeom prst="bentConnector3">
            <a:avLst>
              <a:gd name="adj1" fmla="val 46852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Rectangle 8">
            <a:extLst>
              <a:ext uri="{FF2B5EF4-FFF2-40B4-BE49-F238E27FC236}">
                <a16:creationId xmlns:a16="http://schemas.microsoft.com/office/drawing/2014/main" id="{A50D5261-6A3D-452B-9989-8854CBD0723F}"/>
              </a:ext>
            </a:extLst>
          </p:cNvPr>
          <p:cNvSpPr/>
          <p:nvPr/>
        </p:nvSpPr>
        <p:spPr>
          <a:xfrm>
            <a:off x="7750014" y="419731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rgbClr val="7030A0"/>
                </a:solidFill>
              </a:rPr>
              <a:t>CurrentConsultation</a:t>
            </a:r>
            <a:endParaRPr lang="en-SG" sz="900" dirty="0">
              <a:solidFill>
                <a:srgbClr val="7030A0"/>
              </a:solidFill>
            </a:endParaRPr>
          </a:p>
        </p:txBody>
      </p:sp>
      <p:cxnSp>
        <p:nvCxnSpPr>
          <p:cNvPr id="89" name="Elbow Connector 78">
            <a:extLst>
              <a:ext uri="{FF2B5EF4-FFF2-40B4-BE49-F238E27FC236}">
                <a16:creationId xmlns:a16="http://schemas.microsoft.com/office/drawing/2014/main" id="{ADC4CDB5-46B9-475E-9498-ADB484540BAD}"/>
              </a:ext>
            </a:extLst>
          </p:cNvPr>
          <p:cNvCxnSpPr>
            <a:cxnSpLocks/>
            <a:stCxn id="78" idx="3"/>
            <a:endCxn id="88" idx="1"/>
          </p:cNvCxnSpPr>
          <p:nvPr/>
        </p:nvCxnSpPr>
        <p:spPr>
          <a:xfrm>
            <a:off x="6747173" y="3448696"/>
            <a:ext cx="1002841" cy="89150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0" name="Rectangle 8">
            <a:extLst>
              <a:ext uri="{FF2B5EF4-FFF2-40B4-BE49-F238E27FC236}">
                <a16:creationId xmlns:a16="http://schemas.microsoft.com/office/drawing/2014/main" id="{CF049C44-8A77-4D11-97B0-2E390213424C}"/>
              </a:ext>
            </a:extLst>
          </p:cNvPr>
          <p:cNvSpPr/>
          <p:nvPr/>
        </p:nvSpPr>
        <p:spPr>
          <a:xfrm>
            <a:off x="4345900" y="1830967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DoctorList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1" name="Elbow Connector 78">
            <a:extLst>
              <a:ext uri="{FF2B5EF4-FFF2-40B4-BE49-F238E27FC236}">
                <a16:creationId xmlns:a16="http://schemas.microsoft.com/office/drawing/2014/main" id="{C0076EFB-5E38-47FF-9E76-859DB082C3FF}"/>
              </a:ext>
            </a:extLst>
          </p:cNvPr>
          <p:cNvCxnSpPr>
            <a:cxnSpLocks/>
            <a:stCxn id="51" idx="3"/>
            <a:endCxn id="90" idx="1"/>
          </p:cNvCxnSpPr>
          <p:nvPr/>
        </p:nvCxnSpPr>
        <p:spPr>
          <a:xfrm flipV="1">
            <a:off x="3964058" y="2004347"/>
            <a:ext cx="381842" cy="907829"/>
          </a:xfrm>
          <a:prstGeom prst="bentConnector3">
            <a:avLst>
              <a:gd name="adj1" fmla="val 1008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8">
            <a:extLst>
              <a:ext uri="{FF2B5EF4-FFF2-40B4-BE49-F238E27FC236}">
                <a16:creationId xmlns:a16="http://schemas.microsoft.com/office/drawing/2014/main" id="{DF2F1BAF-18CA-4356-A752-C3CDB5480F3F}"/>
              </a:ext>
            </a:extLst>
          </p:cNvPr>
          <p:cNvSpPr/>
          <p:nvPr/>
        </p:nvSpPr>
        <p:spPr>
          <a:xfrm>
            <a:off x="4372178" y="1381059"/>
            <a:ext cx="109816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AppointmentList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5" name="Rectangle 8">
            <a:extLst>
              <a:ext uri="{FF2B5EF4-FFF2-40B4-BE49-F238E27FC236}">
                <a16:creationId xmlns:a16="http://schemas.microsoft.com/office/drawing/2014/main" id="{D070B5E1-055C-4F09-9D7E-37F1C44F2D53}"/>
              </a:ext>
            </a:extLst>
          </p:cNvPr>
          <p:cNvSpPr/>
          <p:nvPr/>
        </p:nvSpPr>
        <p:spPr>
          <a:xfrm>
            <a:off x="2218867" y="3548029"/>
            <a:ext cx="1167666" cy="33184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PreferenceQueue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8" name="Flowchart: Decision 96">
            <a:extLst>
              <a:ext uri="{FF2B5EF4-FFF2-40B4-BE49-F238E27FC236}">
                <a16:creationId xmlns:a16="http://schemas.microsoft.com/office/drawing/2014/main" id="{310DE8E7-55AA-41C6-B738-5E853DAC49BD}"/>
              </a:ext>
            </a:extLst>
          </p:cNvPr>
          <p:cNvSpPr/>
          <p:nvPr/>
        </p:nvSpPr>
        <p:spPr>
          <a:xfrm>
            <a:off x="3382190" y="365031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1" name="Elbow Connector 63">
            <a:extLst>
              <a:ext uri="{FF2B5EF4-FFF2-40B4-BE49-F238E27FC236}">
                <a16:creationId xmlns:a16="http://schemas.microsoft.com/office/drawing/2014/main" id="{31DC67E9-29F9-4E4D-A2B8-3C4C7564B2DE}"/>
              </a:ext>
            </a:extLst>
          </p:cNvPr>
          <p:cNvCxnSpPr>
            <a:cxnSpLocks/>
            <a:stCxn id="98" idx="3"/>
            <a:endCxn id="62" idx="1"/>
          </p:cNvCxnSpPr>
          <p:nvPr/>
        </p:nvCxnSpPr>
        <p:spPr>
          <a:xfrm flipV="1">
            <a:off x="3618238" y="3456377"/>
            <a:ext cx="2170930" cy="28062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CD24769-9ABF-4A33-BF7E-BF13E92A904F}"/>
              </a:ext>
            </a:extLst>
          </p:cNvPr>
          <p:cNvSpPr txBox="1"/>
          <p:nvPr/>
        </p:nvSpPr>
        <p:spPr>
          <a:xfrm>
            <a:off x="4342683" y="325833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76075AE-9869-460C-80F2-E1F2139E73E9}"/>
              </a:ext>
            </a:extLst>
          </p:cNvPr>
          <p:cNvSpPr txBox="1"/>
          <p:nvPr/>
        </p:nvSpPr>
        <p:spPr>
          <a:xfrm>
            <a:off x="4332710" y="362737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8" name="Flowchart: Decision 96">
            <a:extLst>
              <a:ext uri="{FF2B5EF4-FFF2-40B4-BE49-F238E27FC236}">
                <a16:creationId xmlns:a16="http://schemas.microsoft.com/office/drawing/2014/main" id="{1267D6AD-AF1F-4C12-8F2B-31724B91C4AE}"/>
              </a:ext>
            </a:extLst>
          </p:cNvPr>
          <p:cNvSpPr/>
          <p:nvPr/>
        </p:nvSpPr>
        <p:spPr>
          <a:xfrm>
            <a:off x="1788709" y="323458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9" name="Flowchart: Decision 96">
            <a:extLst>
              <a:ext uri="{FF2B5EF4-FFF2-40B4-BE49-F238E27FC236}">
                <a16:creationId xmlns:a16="http://schemas.microsoft.com/office/drawing/2014/main" id="{EA1F15FF-1BCD-4E19-AC2D-77927FF181E6}"/>
              </a:ext>
            </a:extLst>
          </p:cNvPr>
          <p:cNvSpPr/>
          <p:nvPr/>
        </p:nvSpPr>
        <p:spPr>
          <a:xfrm>
            <a:off x="1786831" y="363662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C88922F-2C85-4725-BDE7-31A3267762E7}"/>
              </a:ext>
            </a:extLst>
          </p:cNvPr>
          <p:cNvSpPr txBox="1"/>
          <p:nvPr/>
        </p:nvSpPr>
        <p:spPr>
          <a:xfrm>
            <a:off x="1961234" y="3130483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FB2E9F6-D214-48FB-90A4-F4D366298468}"/>
              </a:ext>
            </a:extLst>
          </p:cNvPr>
          <p:cNvSpPr txBox="1"/>
          <p:nvPr/>
        </p:nvSpPr>
        <p:spPr>
          <a:xfrm>
            <a:off x="1968621" y="354624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15" name="Elbow Connector 78">
            <a:extLst>
              <a:ext uri="{FF2B5EF4-FFF2-40B4-BE49-F238E27FC236}">
                <a16:creationId xmlns:a16="http://schemas.microsoft.com/office/drawing/2014/main" id="{A923A9B2-381D-40CB-933E-EB7C99F8D560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3622614" y="3381326"/>
            <a:ext cx="2166554" cy="75051"/>
          </a:xfrm>
          <a:prstGeom prst="bentConnector3">
            <a:avLst>
              <a:gd name="adj1" fmla="val 5087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Flowchart: Decision 96">
            <a:extLst>
              <a:ext uri="{FF2B5EF4-FFF2-40B4-BE49-F238E27FC236}">
                <a16:creationId xmlns:a16="http://schemas.microsoft.com/office/drawing/2014/main" id="{E7B42189-2F95-4CA0-8BC0-A254766757FA}"/>
              </a:ext>
            </a:extLst>
          </p:cNvPr>
          <p:cNvSpPr/>
          <p:nvPr/>
        </p:nvSpPr>
        <p:spPr>
          <a:xfrm>
            <a:off x="3393954" y="328539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7" name="Rectangle 8">
            <a:extLst>
              <a:ext uri="{FF2B5EF4-FFF2-40B4-BE49-F238E27FC236}">
                <a16:creationId xmlns:a16="http://schemas.microsoft.com/office/drawing/2014/main" id="{AB78B351-E7FC-4074-BFE3-E86A2B4654D9}"/>
              </a:ext>
            </a:extLst>
          </p:cNvPr>
          <p:cNvSpPr/>
          <p:nvPr/>
        </p:nvSpPr>
        <p:spPr>
          <a:xfrm>
            <a:off x="4357934" y="2264417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PatientList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8" name="Elbow Connector 78">
            <a:extLst>
              <a:ext uri="{FF2B5EF4-FFF2-40B4-BE49-F238E27FC236}">
                <a16:creationId xmlns:a16="http://schemas.microsoft.com/office/drawing/2014/main" id="{AC6260C2-EDE3-4B4F-9F94-CC5D4B96EDBC}"/>
              </a:ext>
            </a:extLst>
          </p:cNvPr>
          <p:cNvCxnSpPr>
            <a:cxnSpLocks/>
            <a:endCxn id="127" idx="1"/>
          </p:cNvCxnSpPr>
          <p:nvPr/>
        </p:nvCxnSpPr>
        <p:spPr>
          <a:xfrm rot="5400000" flipH="1" flipV="1">
            <a:off x="3941534" y="2497608"/>
            <a:ext cx="476211" cy="35659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B11933D-D195-4641-B7C8-D813BD21D2F6}"/>
              </a:ext>
            </a:extLst>
          </p:cNvPr>
          <p:cNvCxnSpPr>
            <a:cxnSpLocks/>
            <a:stCxn id="108" idx="3"/>
            <a:endCxn id="49" idx="1"/>
          </p:cNvCxnSpPr>
          <p:nvPr/>
        </p:nvCxnSpPr>
        <p:spPr>
          <a:xfrm flipV="1">
            <a:off x="2024757" y="3315458"/>
            <a:ext cx="201470" cy="581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DA772207-BF53-4C4D-BF5D-5E3258EED93A}"/>
              </a:ext>
            </a:extLst>
          </p:cNvPr>
          <p:cNvCxnSpPr>
            <a:cxnSpLocks/>
          </p:cNvCxnSpPr>
          <p:nvPr/>
        </p:nvCxnSpPr>
        <p:spPr>
          <a:xfrm flipV="1">
            <a:off x="2022879" y="3724441"/>
            <a:ext cx="195988" cy="935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4" name="Flowchart: Decision 96">
            <a:extLst>
              <a:ext uri="{FF2B5EF4-FFF2-40B4-BE49-F238E27FC236}">
                <a16:creationId xmlns:a16="http://schemas.microsoft.com/office/drawing/2014/main" id="{9018B64A-5D8F-46B1-A200-1803F534866C}"/>
              </a:ext>
            </a:extLst>
          </p:cNvPr>
          <p:cNvSpPr/>
          <p:nvPr/>
        </p:nvSpPr>
        <p:spPr>
          <a:xfrm>
            <a:off x="5502869" y="195098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55" name="Elbow Connector 78">
            <a:extLst>
              <a:ext uri="{FF2B5EF4-FFF2-40B4-BE49-F238E27FC236}">
                <a16:creationId xmlns:a16="http://schemas.microsoft.com/office/drawing/2014/main" id="{DB7C5D77-6866-49B6-9257-0162E31348F7}"/>
              </a:ext>
            </a:extLst>
          </p:cNvPr>
          <p:cNvCxnSpPr>
            <a:cxnSpLocks/>
            <a:stCxn id="154" idx="3"/>
            <a:endCxn id="192" idx="1"/>
          </p:cNvCxnSpPr>
          <p:nvPr/>
        </p:nvCxnSpPr>
        <p:spPr>
          <a:xfrm flipV="1">
            <a:off x="5738917" y="1956546"/>
            <a:ext cx="563297" cy="8112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1" name="Flowchart: Decision 96">
            <a:extLst>
              <a:ext uri="{FF2B5EF4-FFF2-40B4-BE49-F238E27FC236}">
                <a16:creationId xmlns:a16="http://schemas.microsoft.com/office/drawing/2014/main" id="{4B5108ED-96BD-491B-913B-5B375DD54292}"/>
              </a:ext>
            </a:extLst>
          </p:cNvPr>
          <p:cNvSpPr/>
          <p:nvPr/>
        </p:nvSpPr>
        <p:spPr>
          <a:xfrm>
            <a:off x="5530124" y="236274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82" name="Elbow Connector 78">
            <a:extLst>
              <a:ext uri="{FF2B5EF4-FFF2-40B4-BE49-F238E27FC236}">
                <a16:creationId xmlns:a16="http://schemas.microsoft.com/office/drawing/2014/main" id="{7B3CB8AB-52B8-48BA-9856-4B0CC576A1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29194" y="2685559"/>
            <a:ext cx="837720" cy="343404"/>
          </a:xfrm>
          <a:prstGeom prst="bentConnector3">
            <a:avLst>
              <a:gd name="adj1" fmla="val 88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2" name="Rectangle 8">
            <a:extLst>
              <a:ext uri="{FF2B5EF4-FFF2-40B4-BE49-F238E27FC236}">
                <a16:creationId xmlns:a16="http://schemas.microsoft.com/office/drawing/2014/main" id="{521F3200-AD4C-4589-B260-5E78C6E6114E}"/>
              </a:ext>
            </a:extLst>
          </p:cNvPr>
          <p:cNvSpPr/>
          <p:nvPr/>
        </p:nvSpPr>
        <p:spPr>
          <a:xfrm>
            <a:off x="6302214" y="17831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Doctor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94" name="Rectangle 8">
            <a:extLst>
              <a:ext uri="{FF2B5EF4-FFF2-40B4-BE49-F238E27FC236}">
                <a16:creationId xmlns:a16="http://schemas.microsoft.com/office/drawing/2014/main" id="{C22B7A68-EABA-442A-9CEF-5EA0A3F4616F}"/>
              </a:ext>
            </a:extLst>
          </p:cNvPr>
          <p:cNvSpPr/>
          <p:nvPr/>
        </p:nvSpPr>
        <p:spPr>
          <a:xfrm>
            <a:off x="4379798" y="952976"/>
            <a:ext cx="110660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ConsultationList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95" name="Elbow Connector 78">
            <a:extLst>
              <a:ext uri="{FF2B5EF4-FFF2-40B4-BE49-F238E27FC236}">
                <a16:creationId xmlns:a16="http://schemas.microsoft.com/office/drawing/2014/main" id="{0E9A400E-272D-4960-BE0D-FEBBF4453F55}"/>
              </a:ext>
            </a:extLst>
          </p:cNvPr>
          <p:cNvCxnSpPr>
            <a:cxnSpLocks/>
            <a:endCxn id="92" idx="1"/>
          </p:cNvCxnSpPr>
          <p:nvPr/>
        </p:nvCxnSpPr>
        <p:spPr>
          <a:xfrm rot="5400000" flipH="1" flipV="1">
            <a:off x="3502738" y="2042320"/>
            <a:ext cx="1357320" cy="38155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9" name="Elbow Connector 78">
            <a:extLst>
              <a:ext uri="{FF2B5EF4-FFF2-40B4-BE49-F238E27FC236}">
                <a16:creationId xmlns:a16="http://schemas.microsoft.com/office/drawing/2014/main" id="{6B1FE8C5-A9AA-489C-A6A0-A0404FBF5C35}"/>
              </a:ext>
            </a:extLst>
          </p:cNvPr>
          <p:cNvCxnSpPr>
            <a:cxnSpLocks/>
            <a:endCxn id="194" idx="1"/>
          </p:cNvCxnSpPr>
          <p:nvPr/>
        </p:nvCxnSpPr>
        <p:spPr>
          <a:xfrm rot="5400000" flipH="1" flipV="1">
            <a:off x="3284196" y="1830362"/>
            <a:ext cx="1799608" cy="39159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2" name="Rectangle 8">
            <a:extLst>
              <a:ext uri="{FF2B5EF4-FFF2-40B4-BE49-F238E27FC236}">
                <a16:creationId xmlns:a16="http://schemas.microsoft.com/office/drawing/2014/main" id="{208CA26C-2BD0-42A0-AB4D-02F5B0DB2761}"/>
              </a:ext>
            </a:extLst>
          </p:cNvPr>
          <p:cNvSpPr/>
          <p:nvPr/>
        </p:nvSpPr>
        <p:spPr>
          <a:xfrm>
            <a:off x="2213115" y="3979421"/>
            <a:ext cx="118031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Shift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04" name="Flowchart: Decision 96">
            <a:extLst>
              <a:ext uri="{FF2B5EF4-FFF2-40B4-BE49-F238E27FC236}">
                <a16:creationId xmlns:a16="http://schemas.microsoft.com/office/drawing/2014/main" id="{A426B520-764B-4BD1-9C6D-0DC7B1DCA620}"/>
              </a:ext>
            </a:extLst>
          </p:cNvPr>
          <p:cNvSpPr/>
          <p:nvPr/>
        </p:nvSpPr>
        <p:spPr>
          <a:xfrm>
            <a:off x="1794003" y="40386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07" name="Rectangle 8">
            <a:extLst>
              <a:ext uri="{FF2B5EF4-FFF2-40B4-BE49-F238E27FC236}">
                <a16:creationId xmlns:a16="http://schemas.microsoft.com/office/drawing/2014/main" id="{4C9623BB-9736-422F-AA1C-51D14D4BFEB6}"/>
              </a:ext>
            </a:extLst>
          </p:cNvPr>
          <p:cNvSpPr/>
          <p:nvPr/>
        </p:nvSpPr>
        <p:spPr>
          <a:xfrm>
            <a:off x="6048386" y="1297437"/>
            <a:ext cx="95620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Appointment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09" name="Flowchart: Decision 96">
            <a:extLst>
              <a:ext uri="{FF2B5EF4-FFF2-40B4-BE49-F238E27FC236}">
                <a16:creationId xmlns:a16="http://schemas.microsoft.com/office/drawing/2014/main" id="{27657C4F-E6E5-4B86-94C1-4AFA3C971371}"/>
              </a:ext>
            </a:extLst>
          </p:cNvPr>
          <p:cNvSpPr/>
          <p:nvPr/>
        </p:nvSpPr>
        <p:spPr>
          <a:xfrm>
            <a:off x="5486400" y="147463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10" name="Elbow Connector 78">
            <a:extLst>
              <a:ext uri="{FF2B5EF4-FFF2-40B4-BE49-F238E27FC236}">
                <a16:creationId xmlns:a16="http://schemas.microsoft.com/office/drawing/2014/main" id="{116B59B5-AE3E-4CBB-8BA3-F5057E079D3D}"/>
              </a:ext>
            </a:extLst>
          </p:cNvPr>
          <p:cNvCxnSpPr>
            <a:cxnSpLocks/>
            <a:stCxn id="209" idx="3"/>
            <a:endCxn id="207" idx="1"/>
          </p:cNvCxnSpPr>
          <p:nvPr/>
        </p:nvCxnSpPr>
        <p:spPr>
          <a:xfrm flipV="1">
            <a:off x="5722448" y="1470817"/>
            <a:ext cx="325938" cy="9051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4" name="Rectangle 8">
            <a:extLst>
              <a:ext uri="{FF2B5EF4-FFF2-40B4-BE49-F238E27FC236}">
                <a16:creationId xmlns:a16="http://schemas.microsoft.com/office/drawing/2014/main" id="{CFCE2C90-31A5-47BE-91E3-E05658C566FF}"/>
              </a:ext>
            </a:extLst>
          </p:cNvPr>
          <p:cNvSpPr/>
          <p:nvPr/>
        </p:nvSpPr>
        <p:spPr>
          <a:xfrm>
            <a:off x="6051610" y="807785"/>
            <a:ext cx="95620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Consultation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15" name="Flowchart: Decision 96">
            <a:extLst>
              <a:ext uri="{FF2B5EF4-FFF2-40B4-BE49-F238E27FC236}">
                <a16:creationId xmlns:a16="http://schemas.microsoft.com/office/drawing/2014/main" id="{51E11EEB-0965-4D85-AF02-8474C8547693}"/>
              </a:ext>
            </a:extLst>
          </p:cNvPr>
          <p:cNvSpPr/>
          <p:nvPr/>
        </p:nvSpPr>
        <p:spPr>
          <a:xfrm>
            <a:off x="5486400" y="104223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16" name="Elbow Connector 78">
            <a:extLst>
              <a:ext uri="{FF2B5EF4-FFF2-40B4-BE49-F238E27FC236}">
                <a16:creationId xmlns:a16="http://schemas.microsoft.com/office/drawing/2014/main" id="{14905730-3B72-4080-A3F0-683496D26EEA}"/>
              </a:ext>
            </a:extLst>
          </p:cNvPr>
          <p:cNvCxnSpPr>
            <a:cxnSpLocks/>
            <a:endCxn id="214" idx="1"/>
          </p:cNvCxnSpPr>
          <p:nvPr/>
        </p:nvCxnSpPr>
        <p:spPr>
          <a:xfrm flipV="1">
            <a:off x="5653812" y="981165"/>
            <a:ext cx="397798" cy="14519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E4A5A685-9083-453E-BA8D-80733EF26484}"/>
              </a:ext>
            </a:extLst>
          </p:cNvPr>
          <p:cNvSpPr txBox="1"/>
          <p:nvPr/>
        </p:nvSpPr>
        <p:spPr>
          <a:xfrm>
            <a:off x="1981878" y="3937646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A4D9D4DB-2645-4D08-A239-2F8AD8334B30}"/>
              </a:ext>
            </a:extLst>
          </p:cNvPr>
          <p:cNvCxnSpPr>
            <a:cxnSpLocks/>
          </p:cNvCxnSpPr>
          <p:nvPr/>
        </p:nvCxnSpPr>
        <p:spPr>
          <a:xfrm>
            <a:off x="2042776" y="4126509"/>
            <a:ext cx="191318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F8D03F23-0B2D-4FBC-942B-F5738129A2F6}"/>
              </a:ext>
            </a:extLst>
          </p:cNvPr>
          <p:cNvSpPr txBox="1"/>
          <p:nvPr/>
        </p:nvSpPr>
        <p:spPr>
          <a:xfrm>
            <a:off x="4027378" y="903796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A465349-A9A9-4875-AEC5-45D7FE827CE8}"/>
              </a:ext>
            </a:extLst>
          </p:cNvPr>
          <p:cNvSpPr txBox="1"/>
          <p:nvPr/>
        </p:nvSpPr>
        <p:spPr>
          <a:xfrm>
            <a:off x="4046240" y="1362077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DB10B5D0-2408-408B-A6C0-1F16550E2897}"/>
              </a:ext>
            </a:extLst>
          </p:cNvPr>
          <p:cNvSpPr txBox="1"/>
          <p:nvPr/>
        </p:nvSpPr>
        <p:spPr>
          <a:xfrm>
            <a:off x="4046240" y="1806516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893FF03-751E-49B9-B9E5-270DAC6DB3BB}"/>
              </a:ext>
            </a:extLst>
          </p:cNvPr>
          <p:cNvSpPr txBox="1"/>
          <p:nvPr/>
        </p:nvSpPr>
        <p:spPr>
          <a:xfrm>
            <a:off x="4046240" y="2263094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6C5ECD63-D2B2-49FB-9BC6-C0B2CB7BFD18}"/>
              </a:ext>
            </a:extLst>
          </p:cNvPr>
          <p:cNvSpPr txBox="1"/>
          <p:nvPr/>
        </p:nvSpPr>
        <p:spPr>
          <a:xfrm>
            <a:off x="5716579" y="1864231"/>
            <a:ext cx="286131" cy="1405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1..*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E3660165-0F59-412E-BB28-91838B82C7B3}"/>
              </a:ext>
            </a:extLst>
          </p:cNvPr>
          <p:cNvSpPr txBox="1"/>
          <p:nvPr/>
        </p:nvSpPr>
        <p:spPr>
          <a:xfrm>
            <a:off x="5731685" y="2225322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E6EA7D8-AE7D-4EF6-B103-982DF44D2719}"/>
              </a:ext>
            </a:extLst>
          </p:cNvPr>
          <p:cNvSpPr txBox="1"/>
          <p:nvPr/>
        </p:nvSpPr>
        <p:spPr>
          <a:xfrm>
            <a:off x="5692672" y="1405496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0D21E7B6-54C4-4640-BB33-52045FA83071}"/>
              </a:ext>
            </a:extLst>
          </p:cNvPr>
          <p:cNvSpPr txBox="1"/>
          <p:nvPr/>
        </p:nvSpPr>
        <p:spPr>
          <a:xfrm>
            <a:off x="5668710" y="979591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48" name="Flowchart: Decision 96">
            <a:extLst>
              <a:ext uri="{FF2B5EF4-FFF2-40B4-BE49-F238E27FC236}">
                <a16:creationId xmlns:a16="http://schemas.microsoft.com/office/drawing/2014/main" id="{C7F8A09C-F212-4096-9561-762E7BA1A76D}"/>
              </a:ext>
            </a:extLst>
          </p:cNvPr>
          <p:cNvSpPr/>
          <p:nvPr/>
        </p:nvSpPr>
        <p:spPr>
          <a:xfrm>
            <a:off x="3415063" y="409460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50" name="Elbow Connector 78">
            <a:extLst>
              <a:ext uri="{FF2B5EF4-FFF2-40B4-BE49-F238E27FC236}">
                <a16:creationId xmlns:a16="http://schemas.microsoft.com/office/drawing/2014/main" id="{6B6C79F8-5B5D-4250-B663-EFA47C53F6BD}"/>
              </a:ext>
            </a:extLst>
          </p:cNvPr>
          <p:cNvCxnSpPr>
            <a:cxnSpLocks/>
            <a:endCxn id="192" idx="2"/>
          </p:cNvCxnSpPr>
          <p:nvPr/>
        </p:nvCxnSpPr>
        <p:spPr>
          <a:xfrm flipV="1">
            <a:off x="3651111" y="2129926"/>
            <a:ext cx="3005196" cy="205297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7" name="Rectangle 8">
            <a:extLst>
              <a:ext uri="{FF2B5EF4-FFF2-40B4-BE49-F238E27FC236}">
                <a16:creationId xmlns:a16="http://schemas.microsoft.com/office/drawing/2014/main" id="{0E738AF7-9F68-40A8-8713-E9EBBBAA97E5}"/>
              </a:ext>
            </a:extLst>
          </p:cNvPr>
          <p:cNvSpPr/>
          <p:nvPr/>
        </p:nvSpPr>
        <p:spPr>
          <a:xfrm>
            <a:off x="3063012" y="5357082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58" name="Rectangle 8">
            <a:extLst>
              <a:ext uri="{FF2B5EF4-FFF2-40B4-BE49-F238E27FC236}">
                <a16:creationId xmlns:a16="http://schemas.microsoft.com/office/drawing/2014/main" id="{668FE6FB-37B4-4995-9DFD-20B00C9C651D}"/>
              </a:ext>
            </a:extLst>
          </p:cNvPr>
          <p:cNvSpPr/>
          <p:nvPr/>
        </p:nvSpPr>
        <p:spPr>
          <a:xfrm>
            <a:off x="4998058" y="5980941"/>
            <a:ext cx="121273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PillMedicineStock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59" name="Rectangle 8">
            <a:extLst>
              <a:ext uri="{FF2B5EF4-FFF2-40B4-BE49-F238E27FC236}">
                <a16:creationId xmlns:a16="http://schemas.microsoft.com/office/drawing/2014/main" id="{369A677E-160B-42E8-9386-0DACCF400039}"/>
              </a:ext>
            </a:extLst>
          </p:cNvPr>
          <p:cNvSpPr/>
          <p:nvPr/>
        </p:nvSpPr>
        <p:spPr>
          <a:xfrm>
            <a:off x="6380799" y="5980941"/>
            <a:ext cx="1534216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LiquidMedicineStock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60" name="Rectangle 62">
            <a:extLst>
              <a:ext uri="{FF2B5EF4-FFF2-40B4-BE49-F238E27FC236}">
                <a16:creationId xmlns:a16="http://schemas.microsoft.com/office/drawing/2014/main" id="{841084D1-BF61-46C5-924F-3E68298645E3}"/>
              </a:ext>
            </a:extLst>
          </p:cNvPr>
          <p:cNvSpPr/>
          <p:nvPr/>
        </p:nvSpPr>
        <p:spPr>
          <a:xfrm>
            <a:off x="5794878" y="5290591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Inventory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62" name="Isosceles Triangle 102">
            <a:extLst>
              <a:ext uri="{FF2B5EF4-FFF2-40B4-BE49-F238E27FC236}">
                <a16:creationId xmlns:a16="http://schemas.microsoft.com/office/drawing/2014/main" id="{478CA9C0-20BD-40BF-83E9-F1B32C30C92B}"/>
              </a:ext>
            </a:extLst>
          </p:cNvPr>
          <p:cNvSpPr/>
          <p:nvPr/>
        </p:nvSpPr>
        <p:spPr>
          <a:xfrm>
            <a:off x="6143261" y="565789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F889147E-17DB-413E-9533-CE851BFCAAE2}"/>
              </a:ext>
            </a:extLst>
          </p:cNvPr>
          <p:cNvCxnSpPr>
            <a:cxnSpLocks/>
            <a:stCxn id="262" idx="3"/>
            <a:endCxn id="258" idx="0"/>
          </p:cNvCxnSpPr>
          <p:nvPr/>
        </p:nvCxnSpPr>
        <p:spPr>
          <a:xfrm flipH="1">
            <a:off x="5604424" y="5833413"/>
            <a:ext cx="674089" cy="147528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711B321B-7F69-44BB-B6CA-B16CA50FB4A8}"/>
              </a:ext>
            </a:extLst>
          </p:cNvPr>
          <p:cNvCxnSpPr>
            <a:cxnSpLocks/>
            <a:stCxn id="262" idx="3"/>
            <a:endCxn id="259" idx="0"/>
          </p:cNvCxnSpPr>
          <p:nvPr/>
        </p:nvCxnSpPr>
        <p:spPr>
          <a:xfrm>
            <a:off x="6278513" y="5833413"/>
            <a:ext cx="869394" cy="147528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0" name="Rectangle 8">
            <a:extLst>
              <a:ext uri="{FF2B5EF4-FFF2-40B4-BE49-F238E27FC236}">
                <a16:creationId xmlns:a16="http://schemas.microsoft.com/office/drawing/2014/main" id="{69431FB3-1A02-452F-9897-A31A5D277EA9}"/>
              </a:ext>
            </a:extLst>
          </p:cNvPr>
          <p:cNvSpPr/>
          <p:nvPr/>
        </p:nvSpPr>
        <p:spPr>
          <a:xfrm>
            <a:off x="4378553" y="489806"/>
            <a:ext cx="10917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ReceptionistList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81" name="Elbow Connector 78">
            <a:extLst>
              <a:ext uri="{FF2B5EF4-FFF2-40B4-BE49-F238E27FC236}">
                <a16:creationId xmlns:a16="http://schemas.microsoft.com/office/drawing/2014/main" id="{3B9C9805-E77E-4251-B6F8-B899EF3AB43C}"/>
              </a:ext>
            </a:extLst>
          </p:cNvPr>
          <p:cNvCxnSpPr>
            <a:cxnSpLocks/>
            <a:stCxn id="51" idx="3"/>
            <a:endCxn id="280" idx="1"/>
          </p:cNvCxnSpPr>
          <p:nvPr/>
        </p:nvCxnSpPr>
        <p:spPr>
          <a:xfrm flipV="1">
            <a:off x="3964058" y="663186"/>
            <a:ext cx="414495" cy="2248990"/>
          </a:xfrm>
          <a:prstGeom prst="bentConnector3">
            <a:avLst>
              <a:gd name="adj1" fmla="val 679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E895DD73-D159-48F3-B73B-3FFD1C904993}"/>
              </a:ext>
            </a:extLst>
          </p:cNvPr>
          <p:cNvSpPr txBox="1"/>
          <p:nvPr/>
        </p:nvSpPr>
        <p:spPr>
          <a:xfrm>
            <a:off x="3984869" y="473042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86" name="Flowchart: Decision 96">
            <a:extLst>
              <a:ext uri="{FF2B5EF4-FFF2-40B4-BE49-F238E27FC236}">
                <a16:creationId xmlns:a16="http://schemas.microsoft.com/office/drawing/2014/main" id="{4BE1D215-AD45-4170-8C07-F55BB57540F4}"/>
              </a:ext>
            </a:extLst>
          </p:cNvPr>
          <p:cNvSpPr/>
          <p:nvPr/>
        </p:nvSpPr>
        <p:spPr>
          <a:xfrm>
            <a:off x="5472921" y="57649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87" name="Elbow Connector 78">
            <a:extLst>
              <a:ext uri="{FF2B5EF4-FFF2-40B4-BE49-F238E27FC236}">
                <a16:creationId xmlns:a16="http://schemas.microsoft.com/office/drawing/2014/main" id="{6AE1C0A0-5797-47C9-86FE-3955C646D444}"/>
              </a:ext>
            </a:extLst>
          </p:cNvPr>
          <p:cNvCxnSpPr>
            <a:cxnSpLocks/>
            <a:stCxn id="286" idx="3"/>
            <a:endCxn id="288" idx="1"/>
          </p:cNvCxnSpPr>
          <p:nvPr/>
        </p:nvCxnSpPr>
        <p:spPr>
          <a:xfrm flipV="1">
            <a:off x="5708969" y="570042"/>
            <a:ext cx="339417" cy="9314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8" name="Rectangle 8">
            <a:extLst>
              <a:ext uri="{FF2B5EF4-FFF2-40B4-BE49-F238E27FC236}">
                <a16:creationId xmlns:a16="http://schemas.microsoft.com/office/drawing/2014/main" id="{071FA0A7-BE5F-483C-930B-C6534F507202}"/>
              </a:ext>
            </a:extLst>
          </p:cNvPr>
          <p:cNvSpPr/>
          <p:nvPr/>
        </p:nvSpPr>
        <p:spPr>
          <a:xfrm>
            <a:off x="6048386" y="396662"/>
            <a:ext cx="95620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Receptionist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C9CC718C-A680-4C2D-B63C-2B808F2C1887}"/>
              </a:ext>
            </a:extLst>
          </p:cNvPr>
          <p:cNvSpPr txBox="1"/>
          <p:nvPr/>
        </p:nvSpPr>
        <p:spPr>
          <a:xfrm>
            <a:off x="5673674" y="416481"/>
            <a:ext cx="286131" cy="1405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1..*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7" name="Rectangle 8">
            <a:extLst>
              <a:ext uri="{FF2B5EF4-FFF2-40B4-BE49-F238E27FC236}">
                <a16:creationId xmlns:a16="http://schemas.microsoft.com/office/drawing/2014/main" id="{F733C275-6C4B-4651-A7FD-921216528424}"/>
              </a:ext>
            </a:extLst>
          </p:cNvPr>
          <p:cNvSpPr/>
          <p:nvPr/>
        </p:nvSpPr>
        <p:spPr>
          <a:xfrm>
            <a:off x="2855902" y="6046231"/>
            <a:ext cx="724495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Medicine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98" name="Rectangle 8">
            <a:extLst>
              <a:ext uri="{FF2B5EF4-FFF2-40B4-BE49-F238E27FC236}">
                <a16:creationId xmlns:a16="http://schemas.microsoft.com/office/drawing/2014/main" id="{7A1B9086-2C16-423B-BE72-1528D2A91177}"/>
              </a:ext>
            </a:extLst>
          </p:cNvPr>
          <p:cNvSpPr/>
          <p:nvPr/>
        </p:nvSpPr>
        <p:spPr>
          <a:xfrm>
            <a:off x="3720053" y="6046231"/>
            <a:ext cx="86985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Instruction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99" name="Flowchart: Decision 96">
            <a:extLst>
              <a:ext uri="{FF2B5EF4-FFF2-40B4-BE49-F238E27FC236}">
                <a16:creationId xmlns:a16="http://schemas.microsoft.com/office/drawing/2014/main" id="{E30FB576-17B0-4D49-B4F1-7F9760BC6AEE}"/>
              </a:ext>
            </a:extLst>
          </p:cNvPr>
          <p:cNvSpPr/>
          <p:nvPr/>
        </p:nvSpPr>
        <p:spPr>
          <a:xfrm>
            <a:off x="3100126" y="572085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00" name="Flowchart: Decision 96">
            <a:extLst>
              <a:ext uri="{FF2B5EF4-FFF2-40B4-BE49-F238E27FC236}">
                <a16:creationId xmlns:a16="http://schemas.microsoft.com/office/drawing/2014/main" id="{4ABFB825-0B3D-4B91-ADD1-180ECECDEEA0}"/>
              </a:ext>
            </a:extLst>
          </p:cNvPr>
          <p:cNvSpPr/>
          <p:nvPr/>
        </p:nvSpPr>
        <p:spPr>
          <a:xfrm>
            <a:off x="3847050" y="571629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E9D5F452-42A9-4B91-8BF4-ACF976916AC1}"/>
              </a:ext>
            </a:extLst>
          </p:cNvPr>
          <p:cNvCxnSpPr>
            <a:cxnSpLocks/>
            <a:stCxn id="299" idx="2"/>
            <a:endCxn id="297" idx="0"/>
          </p:cNvCxnSpPr>
          <p:nvPr/>
        </p:nvCxnSpPr>
        <p:spPr>
          <a:xfrm>
            <a:off x="3218150" y="5894235"/>
            <a:ext cx="0" cy="151996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904F0FD2-BB87-46B1-9136-7B3697FAB441}"/>
              </a:ext>
            </a:extLst>
          </p:cNvPr>
          <p:cNvCxnSpPr>
            <a:cxnSpLocks/>
            <a:stCxn id="300" idx="2"/>
          </p:cNvCxnSpPr>
          <p:nvPr/>
        </p:nvCxnSpPr>
        <p:spPr>
          <a:xfrm>
            <a:off x="3965074" y="5889670"/>
            <a:ext cx="0" cy="191016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12" name="Rectangle 8">
            <a:extLst>
              <a:ext uri="{FF2B5EF4-FFF2-40B4-BE49-F238E27FC236}">
                <a16:creationId xmlns:a16="http://schemas.microsoft.com/office/drawing/2014/main" id="{5DFF7B7D-9C31-496B-9E22-E9B3288BD882}"/>
              </a:ext>
            </a:extLst>
          </p:cNvPr>
          <p:cNvSpPr/>
          <p:nvPr/>
        </p:nvSpPr>
        <p:spPr>
          <a:xfrm>
            <a:off x="615873" y="5357082"/>
            <a:ext cx="10917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Analytics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15" name="Rectangle 8">
            <a:extLst>
              <a:ext uri="{FF2B5EF4-FFF2-40B4-BE49-F238E27FC236}">
                <a16:creationId xmlns:a16="http://schemas.microsoft.com/office/drawing/2014/main" id="{AA228570-2E51-4C6F-B919-BAAF2E1018D8}"/>
              </a:ext>
            </a:extLst>
          </p:cNvPr>
          <p:cNvSpPr/>
          <p:nvPr/>
        </p:nvSpPr>
        <p:spPr>
          <a:xfrm>
            <a:off x="1839442" y="5365900"/>
            <a:ext cx="10917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Stats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66</Words>
  <Application>Microsoft Office PowerPoint</Application>
  <PresentationFormat>On-screen Show (4:3)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Jack Wong</cp:lastModifiedBy>
  <cp:revision>92</cp:revision>
  <dcterms:created xsi:type="dcterms:W3CDTF">2016-07-22T14:33:02Z</dcterms:created>
  <dcterms:modified xsi:type="dcterms:W3CDTF">2018-09-28T10:45:01Z</dcterms:modified>
</cp:coreProperties>
</file>