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75" d="100"/>
          <a:sy n="75" d="100"/>
        </p:scale>
        <p:origin x="1602" y="-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31292" y="1894757"/>
            <a:ext cx="3891974" cy="65075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06F69B78-424F-4E63-ADB5-E80AF2574EAE}"/>
              </a:ext>
            </a:extLst>
          </p:cNvPr>
          <p:cNvSpPr/>
          <p:nvPr/>
        </p:nvSpPr>
        <p:spPr>
          <a:xfrm>
            <a:off x="4191000" y="1752600"/>
            <a:ext cx="3948620" cy="209531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D58BD3D2-C8DD-4F87-8991-4BDB21817651}"/>
              </a:ext>
            </a:extLst>
          </p:cNvPr>
          <p:cNvSpPr/>
          <p:nvPr/>
        </p:nvSpPr>
        <p:spPr>
          <a:xfrm>
            <a:off x="4513448" y="2886567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FB55986A-56AA-4EB6-A3DF-873928CD0273}"/>
              </a:ext>
            </a:extLst>
          </p:cNvPr>
          <p:cNvSpPr/>
          <p:nvPr/>
        </p:nvSpPr>
        <p:spPr>
          <a:xfrm>
            <a:off x="6897454" y="217666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4E7B8A3D-E99B-4580-9CBA-E949B167BB90}"/>
              </a:ext>
            </a:extLst>
          </p:cNvPr>
          <p:cNvSpPr/>
          <p:nvPr/>
        </p:nvSpPr>
        <p:spPr>
          <a:xfrm>
            <a:off x="6897452" y="25192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RideListPanel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B3CF50A0-50D7-49DB-B227-0ABBD045156B}"/>
              </a:ext>
            </a:extLst>
          </p:cNvPr>
          <p:cNvSpPr/>
          <p:nvPr/>
        </p:nvSpPr>
        <p:spPr>
          <a:xfrm>
            <a:off x="6852734" y="337481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95D5867B-2784-42D0-A61D-60BC425EB869}"/>
              </a:ext>
            </a:extLst>
          </p:cNvPr>
          <p:cNvSpPr/>
          <p:nvPr/>
        </p:nvSpPr>
        <p:spPr>
          <a:xfrm>
            <a:off x="5606860" y="2999770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57A030FB-52E4-4C59-BB32-AB32908BD9A0}"/>
              </a:ext>
            </a:extLst>
          </p:cNvPr>
          <p:cNvCxnSpPr>
            <a:cxnSpLocks/>
            <a:stCxn id="78" idx="2"/>
            <a:endCxn id="72" idx="1"/>
          </p:cNvCxnSpPr>
          <p:nvPr/>
        </p:nvCxnSpPr>
        <p:spPr>
          <a:xfrm rot="5400000" flipH="1" flipV="1">
            <a:off x="5864818" y="2128707"/>
            <a:ext cx="866256" cy="1199016"/>
          </a:xfrm>
          <a:prstGeom prst="bentConnector4">
            <a:avLst>
              <a:gd name="adj1" fmla="val 99694"/>
              <a:gd name="adj2" fmla="val 5381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C07CFCF9-51D9-403A-8CDC-80A6534A0F35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508798" y="3249715"/>
            <a:ext cx="1343936" cy="243517"/>
          </a:xfrm>
          <a:prstGeom prst="bentConnector3">
            <a:avLst>
              <a:gd name="adj1" fmla="val 86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0">
            <a:extLst>
              <a:ext uri="{FF2B5EF4-FFF2-40B4-BE49-F238E27FC236}">
                <a16:creationId xmlns:a16="http://schemas.microsoft.com/office/drawing/2014/main" id="{C4058293-FDCB-42E5-A1FA-D8183999006B}"/>
              </a:ext>
            </a:extLst>
          </p:cNvPr>
          <p:cNvCxnSpPr>
            <a:cxnSpLocks/>
            <a:stCxn id="78" idx="2"/>
            <a:endCxn id="74" idx="1"/>
          </p:cNvCxnSpPr>
          <p:nvPr/>
        </p:nvCxnSpPr>
        <p:spPr>
          <a:xfrm rot="5400000" flipH="1" flipV="1">
            <a:off x="6036117" y="2300009"/>
            <a:ext cx="523655" cy="1199014"/>
          </a:xfrm>
          <a:prstGeom prst="bentConnector4">
            <a:avLst>
              <a:gd name="adj1" fmla="val 99435"/>
              <a:gd name="adj2" fmla="val 5381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282D223-B9DF-42D0-8A39-DDED2D89FE13}"/>
              </a:ext>
            </a:extLst>
          </p:cNvPr>
          <p:cNvGrpSpPr/>
          <p:nvPr/>
        </p:nvGrpSpPr>
        <p:grpSpPr>
          <a:xfrm>
            <a:off x="6059269" y="2073010"/>
            <a:ext cx="482611" cy="237161"/>
            <a:chOff x="2870837" y="734909"/>
            <a:chExt cx="482611" cy="23716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EC90F70-2ADD-4F9B-AF20-F0471DC34CE0}"/>
                </a:ext>
              </a:extLst>
            </p:cNvPr>
            <p:cNvSpPr txBox="1"/>
            <p:nvPr/>
          </p:nvSpPr>
          <p:spPr>
            <a:xfrm>
              <a:off x="2870837" y="734909"/>
              <a:ext cx="482611" cy="237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3">
                      <a:lumMod val="75000"/>
                    </a:schemeClr>
                  </a:solidFill>
                </a:rPr>
                <a:t>loads</a:t>
              </a:r>
              <a:endParaRPr lang="en-SG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55F5D5B8-68F1-40EE-BD44-07DAC6D40DDE}"/>
                </a:ext>
              </a:extLst>
            </p:cNvPr>
            <p:cNvSpPr/>
            <p:nvPr/>
          </p:nvSpPr>
          <p:spPr>
            <a:xfrm rot="5400000" flipH="1">
              <a:off x="3239224" y="817017"/>
              <a:ext cx="125951" cy="7620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D4BEE4-B4B8-426A-938B-C027954B7FD8}"/>
              </a:ext>
            </a:extLst>
          </p:cNvPr>
          <p:cNvGrpSpPr/>
          <p:nvPr/>
        </p:nvGrpSpPr>
        <p:grpSpPr>
          <a:xfrm>
            <a:off x="5803817" y="2395588"/>
            <a:ext cx="708157" cy="203208"/>
            <a:chOff x="2645291" y="738164"/>
            <a:chExt cx="708157" cy="20320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3DAED9-1CB4-4E96-9975-3B9E8024F57A}"/>
                </a:ext>
              </a:extLst>
            </p:cNvPr>
            <p:cNvSpPr txBox="1"/>
            <p:nvPr/>
          </p:nvSpPr>
          <p:spPr>
            <a:xfrm>
              <a:off x="2645291" y="738164"/>
              <a:ext cx="708157" cy="203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3">
                      <a:lumMod val="75000"/>
                    </a:schemeClr>
                  </a:solidFill>
                </a:rPr>
                <a:t>unselects</a:t>
              </a:r>
              <a:endParaRPr lang="en-SG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2C42DF7D-ACB5-4B8C-9245-4D1E3A88D786}"/>
                </a:ext>
              </a:extLst>
            </p:cNvPr>
            <p:cNvSpPr/>
            <p:nvPr/>
          </p:nvSpPr>
          <p:spPr>
            <a:xfrm rot="5400000" flipH="1">
              <a:off x="3239224" y="817017"/>
              <a:ext cx="125951" cy="7620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C91E68-BCAB-4D05-8BF4-564CD879C593}"/>
              </a:ext>
            </a:extLst>
          </p:cNvPr>
          <p:cNvGrpSpPr/>
          <p:nvPr/>
        </p:nvGrpSpPr>
        <p:grpSpPr>
          <a:xfrm>
            <a:off x="6017035" y="3224709"/>
            <a:ext cx="482611" cy="233907"/>
            <a:chOff x="2870837" y="738163"/>
            <a:chExt cx="482611" cy="233907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A4DE77-C913-4FE4-AA7E-2B85C2DF3CA7}"/>
                </a:ext>
              </a:extLst>
            </p:cNvPr>
            <p:cNvSpPr txBox="1"/>
            <p:nvPr/>
          </p:nvSpPr>
          <p:spPr>
            <a:xfrm>
              <a:off x="2870837" y="738163"/>
              <a:ext cx="482611" cy="2339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3">
                      <a:lumMod val="75000"/>
                    </a:schemeClr>
                  </a:solidFill>
                </a:rPr>
                <a:t>loads</a:t>
              </a:r>
              <a:endParaRPr lang="en-SG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6205914F-6FB9-4164-8BBE-360F2739D003}"/>
                </a:ext>
              </a:extLst>
            </p:cNvPr>
            <p:cNvSpPr/>
            <p:nvPr/>
          </p:nvSpPr>
          <p:spPr>
            <a:xfrm rot="5400000" flipH="1">
              <a:off x="3239224" y="817017"/>
              <a:ext cx="125951" cy="7620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9" name="Rectangle 11">
            <a:extLst>
              <a:ext uri="{FF2B5EF4-FFF2-40B4-BE49-F238E27FC236}">
                <a16:creationId xmlns:a16="http://schemas.microsoft.com/office/drawing/2014/main" id="{B2DE4B71-C5B5-408E-8715-08BF29CB541E}"/>
              </a:ext>
            </a:extLst>
          </p:cNvPr>
          <p:cNvSpPr/>
          <p:nvPr/>
        </p:nvSpPr>
        <p:spPr>
          <a:xfrm flipH="1">
            <a:off x="1361049" y="2089266"/>
            <a:ext cx="103621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0" name="Rectangle 65">
            <a:extLst>
              <a:ext uri="{FF2B5EF4-FFF2-40B4-BE49-F238E27FC236}">
                <a16:creationId xmlns:a16="http://schemas.microsoft.com/office/drawing/2014/main" id="{DB03A714-C0BD-4D2D-9D2B-284B39E10D27}"/>
              </a:ext>
            </a:extLst>
          </p:cNvPr>
          <p:cNvSpPr/>
          <p:nvPr/>
        </p:nvSpPr>
        <p:spPr>
          <a:xfrm>
            <a:off x="176095" y="2757546"/>
            <a:ext cx="3948620" cy="956896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Events</a:t>
            </a:r>
            <a:endParaRPr lang="en-SG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1" name="Straight Arrow Connector 57">
            <a:extLst>
              <a:ext uri="{FF2B5EF4-FFF2-40B4-BE49-F238E27FC236}">
                <a16:creationId xmlns:a16="http://schemas.microsoft.com/office/drawing/2014/main" id="{D295B475-DC3F-441F-A70A-2FB423153A27}"/>
              </a:ext>
            </a:extLst>
          </p:cNvPr>
          <p:cNvCxnSpPr>
            <a:cxnSpLocks/>
          </p:cNvCxnSpPr>
          <p:nvPr/>
        </p:nvCxnSpPr>
        <p:spPr>
          <a:xfrm>
            <a:off x="2245308" y="2436026"/>
            <a:ext cx="0" cy="56076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4" name="Straight Arrow Connector 57">
            <a:extLst>
              <a:ext uri="{FF2B5EF4-FFF2-40B4-BE49-F238E27FC236}">
                <a16:creationId xmlns:a16="http://schemas.microsoft.com/office/drawing/2014/main" id="{F9168156-8F1B-40AB-B93A-3FCDEC5DF011}"/>
              </a:ext>
            </a:extLst>
          </p:cNvPr>
          <p:cNvCxnSpPr>
            <a:cxnSpLocks/>
          </p:cNvCxnSpPr>
          <p:nvPr/>
        </p:nvCxnSpPr>
        <p:spPr>
          <a:xfrm>
            <a:off x="1495766" y="2426404"/>
            <a:ext cx="0" cy="56076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58B898B-A26A-4250-9DB6-26B8A29E4993}"/>
              </a:ext>
            </a:extLst>
          </p:cNvPr>
          <p:cNvGrpSpPr/>
          <p:nvPr/>
        </p:nvGrpSpPr>
        <p:grpSpPr>
          <a:xfrm>
            <a:off x="2339073" y="2564861"/>
            <a:ext cx="482611" cy="273499"/>
            <a:chOff x="2870837" y="734909"/>
            <a:chExt cx="482611" cy="27349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B3AFE45-4318-4CE0-AC6D-11C03A235D18}"/>
                </a:ext>
              </a:extLst>
            </p:cNvPr>
            <p:cNvSpPr txBox="1"/>
            <p:nvPr/>
          </p:nvSpPr>
          <p:spPr>
            <a:xfrm>
              <a:off x="2870837" y="734909"/>
              <a:ext cx="482611" cy="237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calls</a:t>
              </a:r>
              <a:endParaRPr lang="en-SG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F3863A02-2FE0-46DC-AFE7-88DB8238DFAA}"/>
                </a:ext>
              </a:extLst>
            </p:cNvPr>
            <p:cNvSpPr/>
            <p:nvPr/>
          </p:nvSpPr>
          <p:spPr>
            <a:xfrm rot="10800000" flipH="1">
              <a:off x="2922463" y="932207"/>
              <a:ext cx="125951" cy="762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506E9F7-D938-48A5-9159-0920C65DBED0}"/>
              </a:ext>
            </a:extLst>
          </p:cNvPr>
          <p:cNvGrpSpPr/>
          <p:nvPr/>
        </p:nvGrpSpPr>
        <p:grpSpPr>
          <a:xfrm>
            <a:off x="1538583" y="2556261"/>
            <a:ext cx="482611" cy="273499"/>
            <a:chOff x="2870837" y="734909"/>
            <a:chExt cx="482611" cy="27349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7400734-2641-49DF-A5C2-D1279E59345B}"/>
                </a:ext>
              </a:extLst>
            </p:cNvPr>
            <p:cNvSpPr txBox="1"/>
            <p:nvPr/>
          </p:nvSpPr>
          <p:spPr>
            <a:xfrm>
              <a:off x="2870837" y="734909"/>
              <a:ext cx="482611" cy="237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creates</a:t>
              </a:r>
              <a:endParaRPr lang="en-SG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2F78DF78-0CFA-44D0-BE88-027D74ADA8BA}"/>
                </a:ext>
              </a:extLst>
            </p:cNvPr>
            <p:cNvSpPr/>
            <p:nvPr/>
          </p:nvSpPr>
          <p:spPr>
            <a:xfrm rot="10800000" flipH="1">
              <a:off x="2922463" y="932207"/>
              <a:ext cx="125951" cy="762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52" name="Rectangle 11">
            <a:extLst>
              <a:ext uri="{FF2B5EF4-FFF2-40B4-BE49-F238E27FC236}">
                <a16:creationId xmlns:a16="http://schemas.microsoft.com/office/drawing/2014/main" id="{58F6A167-C8D4-4C24-9D08-A6DE06E749E8}"/>
              </a:ext>
            </a:extLst>
          </p:cNvPr>
          <p:cNvSpPr/>
          <p:nvPr/>
        </p:nvSpPr>
        <p:spPr>
          <a:xfrm flipH="1">
            <a:off x="501093" y="3004047"/>
            <a:ext cx="1036216" cy="34676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EventsCenter</a:t>
            </a:r>
            <a:endParaRPr lang="en-SG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" name="Rectangle 11">
            <a:extLst>
              <a:ext uri="{FF2B5EF4-FFF2-40B4-BE49-F238E27FC236}">
                <a16:creationId xmlns:a16="http://schemas.microsoft.com/office/drawing/2014/main" id="{024720B0-1ED1-403A-ACFC-2032BA61E5A8}"/>
              </a:ext>
            </a:extLst>
          </p:cNvPr>
          <p:cNvSpPr/>
          <p:nvPr/>
        </p:nvSpPr>
        <p:spPr>
          <a:xfrm flipH="1">
            <a:off x="2159356" y="2989843"/>
            <a:ext cx="1019031" cy="359635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ShowHelp</a:t>
            </a:r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RequestEvent</a:t>
            </a:r>
            <a:endParaRPr lang="en-SG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5" name="Straight Arrow Connector 57">
            <a:extLst>
              <a:ext uri="{FF2B5EF4-FFF2-40B4-BE49-F238E27FC236}">
                <a16:creationId xmlns:a16="http://schemas.microsoft.com/office/drawing/2014/main" id="{971A500E-1591-4E07-8D0A-984234776EFF}"/>
              </a:ext>
            </a:extLst>
          </p:cNvPr>
          <p:cNvCxnSpPr>
            <a:cxnSpLocks/>
          </p:cNvCxnSpPr>
          <p:nvPr/>
        </p:nvCxnSpPr>
        <p:spPr>
          <a:xfrm flipH="1" flipV="1">
            <a:off x="1529913" y="3186327"/>
            <a:ext cx="682330" cy="348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0E418A7-584C-4182-BA35-2539778FA373}"/>
              </a:ext>
            </a:extLst>
          </p:cNvPr>
          <p:cNvGrpSpPr/>
          <p:nvPr/>
        </p:nvGrpSpPr>
        <p:grpSpPr>
          <a:xfrm>
            <a:off x="1626857" y="3214143"/>
            <a:ext cx="580400" cy="189263"/>
            <a:chOff x="2773048" y="782807"/>
            <a:chExt cx="580400" cy="18926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8EE981-1820-4F89-9096-7E0D999B6FD1}"/>
                </a:ext>
              </a:extLst>
            </p:cNvPr>
            <p:cNvSpPr txBox="1"/>
            <p:nvPr/>
          </p:nvSpPr>
          <p:spPr>
            <a:xfrm>
              <a:off x="2870837" y="782807"/>
              <a:ext cx="482611" cy="1892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posts</a:t>
              </a:r>
              <a:endParaRPr lang="en-SG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C7C9CFFE-1281-46FC-B8A8-3ADC7C374B0A}"/>
                </a:ext>
              </a:extLst>
            </p:cNvPr>
            <p:cNvSpPr/>
            <p:nvPr/>
          </p:nvSpPr>
          <p:spPr>
            <a:xfrm rot="5400000" flipH="1">
              <a:off x="2748173" y="843871"/>
              <a:ext cx="125951" cy="762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161" name="Elbow Connector 63">
            <a:extLst>
              <a:ext uri="{FF2B5EF4-FFF2-40B4-BE49-F238E27FC236}">
                <a16:creationId xmlns:a16="http://schemas.microsoft.com/office/drawing/2014/main" id="{96A3915C-DB58-4806-A313-B1B452EF698B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189852" y="3059947"/>
            <a:ext cx="1323597" cy="19916"/>
          </a:xfrm>
          <a:prstGeom prst="bentConnector3">
            <a:avLst>
              <a:gd name="adj1" fmla="val 10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73545F3-4DCA-438D-A13D-223F3ACE9315}"/>
              </a:ext>
            </a:extLst>
          </p:cNvPr>
          <p:cNvGrpSpPr/>
          <p:nvPr/>
        </p:nvGrpSpPr>
        <p:grpSpPr>
          <a:xfrm>
            <a:off x="3361392" y="3307885"/>
            <a:ext cx="721537" cy="237161"/>
            <a:chOff x="2746791" y="734909"/>
            <a:chExt cx="721537" cy="23716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4B74B47-CE98-4EF4-A472-EC501A54CBCA}"/>
                </a:ext>
              </a:extLst>
            </p:cNvPr>
            <p:cNvSpPr txBox="1"/>
            <p:nvPr/>
          </p:nvSpPr>
          <p:spPr>
            <a:xfrm>
              <a:off x="2870837" y="734909"/>
              <a:ext cx="597491" cy="237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3">
                      <a:lumMod val="75000"/>
                    </a:schemeClr>
                  </a:solidFill>
                </a:rPr>
                <a:t>subscribes</a:t>
              </a:r>
              <a:endParaRPr lang="en-SG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10EE58A5-1964-44D5-8F08-87D760F505FF}"/>
                </a:ext>
              </a:extLst>
            </p:cNvPr>
            <p:cNvSpPr/>
            <p:nvPr/>
          </p:nvSpPr>
          <p:spPr>
            <a:xfrm rot="16200000" flipH="1">
              <a:off x="2721916" y="786076"/>
              <a:ext cx="125951" cy="7620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scooby214</cp:lastModifiedBy>
  <cp:revision>100</cp:revision>
  <dcterms:created xsi:type="dcterms:W3CDTF">2016-07-22T14:33:02Z</dcterms:created>
  <dcterms:modified xsi:type="dcterms:W3CDTF">2018-11-12T10:53:03Z</dcterms:modified>
</cp:coreProperties>
</file>