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28389" y="3373047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64058" y="3490882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691663" y="3133502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>
            <a:off x="2262018" y="3491721"/>
            <a:ext cx="252388" cy="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10114504" y="326219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2340017" y="399200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831198" y="3223924"/>
            <a:ext cx="206604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 err="1"/>
              <a:t>isValidPrefix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3235555" y="2630063"/>
            <a:ext cx="264642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Handled by appropriate parser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2514406" y="326411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595270" y="3502581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1014647" y="339227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2880986" y="2908247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5881980" y="3037393"/>
            <a:ext cx="4472907" cy="224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2FE6E1-DA92-446B-B490-A47DC15466CF}"/>
              </a:ext>
            </a:extLst>
          </p:cNvPr>
          <p:cNvSpPr/>
          <p:nvPr/>
        </p:nvSpPr>
        <p:spPr>
          <a:xfrm>
            <a:off x="3241727" y="3518303"/>
            <a:ext cx="2646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New </a:t>
            </a:r>
            <a:r>
              <a:rPr lang="en-SG" sz="1801" dirty="0" err="1"/>
              <a:t>SuggestCommand</a:t>
            </a:r>
            <a:endParaRPr lang="en-SG" sz="1801" dirty="0"/>
          </a:p>
        </p:txBody>
      </p:sp>
      <p:cxnSp>
        <p:nvCxnSpPr>
          <p:cNvPr id="24" name="Elbow Connector 65">
            <a:extLst>
              <a:ext uri="{FF2B5EF4-FFF2-40B4-BE49-F238E27FC236}">
                <a16:creationId xmlns:a16="http://schemas.microsoft.com/office/drawing/2014/main" id="{852A9664-3BF3-4C51-9FD5-CEAADDB61A86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2910001" y="3589664"/>
            <a:ext cx="177808" cy="488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73">
            <a:extLst>
              <a:ext uri="{FF2B5EF4-FFF2-40B4-BE49-F238E27FC236}">
                <a16:creationId xmlns:a16="http://schemas.microsoft.com/office/drawing/2014/main" id="{C92F8B28-E973-4802-92DC-2F027B306D7C}"/>
              </a:ext>
            </a:extLst>
          </p:cNvPr>
          <p:cNvCxnSpPr>
            <a:cxnSpLocks/>
            <a:stCxn id="23" idx="3"/>
            <a:endCxn id="52" idx="1"/>
          </p:cNvCxnSpPr>
          <p:nvPr/>
        </p:nvCxnSpPr>
        <p:spPr>
          <a:xfrm>
            <a:off x="5888153" y="3925633"/>
            <a:ext cx="262122" cy="491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BCACB01-2359-45F2-BD7C-B5DCEBDD62BF}"/>
              </a:ext>
            </a:extLst>
          </p:cNvPr>
          <p:cNvSpPr/>
          <p:nvPr/>
        </p:nvSpPr>
        <p:spPr>
          <a:xfrm>
            <a:off x="6854037" y="3539216"/>
            <a:ext cx="2646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Return </a:t>
            </a:r>
            <a:r>
              <a:rPr lang="en-SG" sz="1801" dirty="0" err="1"/>
              <a:t>SuggestCommand</a:t>
            </a:r>
            <a:endParaRPr lang="en-SG" sz="1801" dirty="0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5D1B52D7-88C6-44BB-B41B-F9CBE7947A73}"/>
              </a:ext>
            </a:extLst>
          </p:cNvPr>
          <p:cNvSpPr/>
          <p:nvPr/>
        </p:nvSpPr>
        <p:spPr>
          <a:xfrm>
            <a:off x="6150275" y="417673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0" name="Elbow Connector 65">
            <a:extLst>
              <a:ext uri="{FF2B5EF4-FFF2-40B4-BE49-F238E27FC236}">
                <a16:creationId xmlns:a16="http://schemas.microsoft.com/office/drawing/2014/main" id="{13531E66-A73C-4E8F-8875-D343043D6100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 flipH="1" flipV="1">
            <a:off x="6521587" y="3816186"/>
            <a:ext cx="229622" cy="491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5">
            <a:extLst>
              <a:ext uri="{FF2B5EF4-FFF2-40B4-BE49-F238E27FC236}">
                <a16:creationId xmlns:a16="http://schemas.microsoft.com/office/drawing/2014/main" id="{B867168D-5C3F-479C-BE27-1C0299D636F8}"/>
              </a:ext>
            </a:extLst>
          </p:cNvPr>
          <p:cNvCxnSpPr>
            <a:cxnSpLocks/>
            <a:stCxn id="52" idx="2"/>
            <a:endCxn id="67" idx="1"/>
          </p:cNvCxnSpPr>
          <p:nvPr/>
        </p:nvCxnSpPr>
        <p:spPr>
          <a:xfrm rot="16200000" flipH="1">
            <a:off x="6492180" y="4555981"/>
            <a:ext cx="242852" cy="445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6DF823-F119-4FB4-93CA-D8829269BB0A}"/>
              </a:ext>
            </a:extLst>
          </p:cNvPr>
          <p:cNvSpPr txBox="1"/>
          <p:nvPr/>
        </p:nvSpPr>
        <p:spPr>
          <a:xfrm>
            <a:off x="2383998" y="2273635"/>
            <a:ext cx="264642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valid </a:t>
            </a:r>
            <a:r>
              <a:rPr lang="en-US" dirty="0" err="1"/>
              <a:t>CommandWord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E2200C-FA29-4240-ADCE-48CE9944B3AB}"/>
              </a:ext>
            </a:extLst>
          </p:cNvPr>
          <p:cNvSpPr txBox="1"/>
          <p:nvPr/>
        </p:nvSpPr>
        <p:spPr>
          <a:xfrm>
            <a:off x="5881980" y="5011659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07E1877-D76F-4024-B844-AEC9AEAB38C3}"/>
              </a:ext>
            </a:extLst>
          </p:cNvPr>
          <p:cNvSpPr/>
          <p:nvPr/>
        </p:nvSpPr>
        <p:spPr>
          <a:xfrm>
            <a:off x="6836554" y="4493025"/>
            <a:ext cx="2646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err="1"/>
              <a:t>ParseException</a:t>
            </a:r>
            <a:endParaRPr lang="en-SG" sz="1801" dirty="0"/>
          </a:p>
        </p:txBody>
      </p:sp>
      <p:cxnSp>
        <p:nvCxnSpPr>
          <p:cNvPr id="70" name="Elbow Connector 65">
            <a:extLst>
              <a:ext uri="{FF2B5EF4-FFF2-40B4-BE49-F238E27FC236}">
                <a16:creationId xmlns:a16="http://schemas.microsoft.com/office/drawing/2014/main" id="{8D4CABFE-3509-41BB-8EE4-43F3DD2B980D}"/>
              </a:ext>
            </a:extLst>
          </p:cNvPr>
          <p:cNvCxnSpPr>
            <a:cxnSpLocks/>
            <a:stCxn id="43" idx="3"/>
            <a:endCxn id="73" idx="0"/>
          </p:cNvCxnSpPr>
          <p:nvPr/>
        </p:nvCxnSpPr>
        <p:spPr>
          <a:xfrm>
            <a:off x="9500463" y="3946546"/>
            <a:ext cx="289537" cy="223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CDF6AA2A-393E-4428-849C-B24DFBF4B33B}"/>
              </a:ext>
            </a:extLst>
          </p:cNvPr>
          <p:cNvSpPr/>
          <p:nvPr/>
        </p:nvSpPr>
        <p:spPr>
          <a:xfrm>
            <a:off x="9549617" y="416998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77" name="Elbow Connector 65">
            <a:extLst>
              <a:ext uri="{FF2B5EF4-FFF2-40B4-BE49-F238E27FC236}">
                <a16:creationId xmlns:a16="http://schemas.microsoft.com/office/drawing/2014/main" id="{8D85BA64-89BA-4BF8-B852-7A60EF9F542F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9482980" y="4650754"/>
            <a:ext cx="307020" cy="249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65">
            <a:extLst>
              <a:ext uri="{FF2B5EF4-FFF2-40B4-BE49-F238E27FC236}">
                <a16:creationId xmlns:a16="http://schemas.microsoft.com/office/drawing/2014/main" id="{54B87993-8355-4858-88E9-4469F29F5075}"/>
              </a:ext>
            </a:extLst>
          </p:cNvPr>
          <p:cNvCxnSpPr>
            <a:cxnSpLocks/>
            <a:stCxn id="73" idx="3"/>
            <a:endCxn id="46" idx="2"/>
          </p:cNvCxnSpPr>
          <p:nvPr/>
        </p:nvCxnSpPr>
        <p:spPr>
          <a:xfrm flipV="1">
            <a:off x="10030383" y="3742964"/>
            <a:ext cx="324504" cy="667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E887DB3-CD35-4E03-9DCC-A5C33DC1B708}"/>
              </a:ext>
            </a:extLst>
          </p:cNvPr>
          <p:cNvSpPr/>
          <p:nvPr/>
        </p:nvSpPr>
        <p:spPr>
          <a:xfrm>
            <a:off x="565505" y="2178593"/>
            <a:ext cx="1836496" cy="3243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FB9D2B-F846-4AB5-88F0-2D92840349D6}"/>
              </a:ext>
            </a:extLst>
          </p:cNvPr>
          <p:cNvSpPr/>
          <p:nvPr/>
        </p:nvSpPr>
        <p:spPr>
          <a:xfrm>
            <a:off x="2398913" y="2178593"/>
            <a:ext cx="8335347" cy="3243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D71-8E6B-4949-9ECB-381FD973FC18}"/>
              </a:ext>
            </a:extLst>
          </p:cNvPr>
          <p:cNvSpPr txBox="1"/>
          <p:nvPr/>
        </p:nvSpPr>
        <p:spPr>
          <a:xfrm>
            <a:off x="565505" y="1755471"/>
            <a:ext cx="1836496" cy="4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dirty="0" err="1"/>
              <a:t>LogicManager</a:t>
            </a:r>
            <a:endParaRPr lang="en-SG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319A0B-B083-419E-9CE6-B53A15796034}"/>
              </a:ext>
            </a:extLst>
          </p:cNvPr>
          <p:cNvSpPr txBox="1"/>
          <p:nvPr/>
        </p:nvSpPr>
        <p:spPr>
          <a:xfrm>
            <a:off x="2398913" y="1755471"/>
            <a:ext cx="83353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dirty="0" err="1"/>
              <a:t>ThaneParkParser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scooby214</cp:lastModifiedBy>
  <cp:revision>24</cp:revision>
  <dcterms:created xsi:type="dcterms:W3CDTF">2017-07-28T00:49:09Z</dcterms:created>
  <dcterms:modified xsi:type="dcterms:W3CDTF">2018-10-17T07:59:54Z</dcterms:modified>
</cp:coreProperties>
</file>