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01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848505" y="163017"/>
            <a:ext cx="1883937" cy="5830818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0" y="163017"/>
            <a:ext cx="7830699" cy="583081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1604131" y="907617"/>
            <a:ext cx="6828" cy="50224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10739" cy="44566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7220" y="927897"/>
            <a:ext cx="0" cy="217123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09"/>
            <a:ext cx="153190" cy="14730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7128036" y="2545716"/>
            <a:ext cx="0" cy="32454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56801" y="1595828"/>
            <a:ext cx="162711" cy="10807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0994" y="1311579"/>
            <a:ext cx="142458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execute(“</a:t>
            </a:r>
            <a:r>
              <a:rPr lang="en-US" sz="1000" dirty="0" err="1">
                <a:solidFill>
                  <a:srgbClr val="0070C0"/>
                </a:solidFill>
              </a:rPr>
              <a:t>addappt</a:t>
            </a:r>
            <a:r>
              <a:rPr lang="en-US" sz="1000" dirty="0">
                <a:solidFill>
                  <a:srgbClr val="0070C0"/>
                </a:solidFill>
              </a:rPr>
              <a:t> </a:t>
            </a:r>
            <a:r>
              <a:rPr lang="en-US" sz="1000" dirty="0" err="1">
                <a:solidFill>
                  <a:srgbClr val="0070C0"/>
                </a:solidFill>
              </a:rPr>
              <a:t>ic</a:t>
            </a:r>
            <a:r>
              <a:rPr lang="en-US" sz="1000" dirty="0">
                <a:solidFill>
                  <a:srgbClr val="0070C0"/>
                </a:solidFill>
              </a:rPr>
              <a:t>/S1234567A type/SRG </a:t>
            </a:r>
            <a:r>
              <a:rPr lang="en-US" sz="1000" dirty="0" err="1">
                <a:solidFill>
                  <a:srgbClr val="0070C0"/>
                </a:solidFill>
              </a:rPr>
              <a:t>pn</a:t>
            </a:r>
            <a:r>
              <a:rPr lang="en-US" sz="1000" dirty="0">
                <a:solidFill>
                  <a:srgbClr val="0070C0"/>
                </a:solidFill>
              </a:rPr>
              <a:t>/Heart Bypass dt/27-04-19 10:30 doc/Dr. Pepper”)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4113158" y="1847956"/>
            <a:ext cx="137049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12538" y="3096829"/>
            <a:ext cx="158121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execute(model, history)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619512" y="2531801"/>
            <a:ext cx="1411579" cy="9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60929" y="283364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8080" y="5714996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049071" y="2071231"/>
            <a:ext cx="158483" cy="46057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parseCommand</a:t>
            </a:r>
            <a:r>
              <a:rPr lang="en-US" sz="1200" dirty="0"/>
              <a:t>(“</a:t>
            </a:r>
            <a:r>
              <a:rPr lang="en-US" sz="1200" dirty="0" err="1"/>
              <a:t>addappt</a:t>
            </a:r>
            <a:r>
              <a:rPr lang="en-US" sz="1200" dirty="0"/>
              <a:t> …”)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069326" y="5336906"/>
            <a:ext cx="6212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1308" y="5503668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700788" y="2598099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8341278" y="2837489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8726530" y="3120076"/>
            <a:ext cx="8756" cy="259492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8648967" y="3541191"/>
            <a:ext cx="172569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6596121" y="1624216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u:AddAppt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44377" y="3339853"/>
            <a:ext cx="5416481" cy="784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1653998" y="5554379"/>
            <a:ext cx="5451872" cy="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cxnSpLocks/>
          </p:cNvCxnSpPr>
          <p:nvPr/>
        </p:nvCxnSpPr>
        <p:spPr>
          <a:xfrm rot="16200000" flipH="1">
            <a:off x="7186578" y="4135377"/>
            <a:ext cx="156923" cy="76200"/>
          </a:xfrm>
          <a:prstGeom prst="curvedConnector4">
            <a:avLst>
              <a:gd name="adj1" fmla="val -32706"/>
              <a:gd name="adj2" fmla="val 338776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62">
            <a:extLst>
              <a:ext uri="{FF2B5EF4-FFF2-40B4-BE49-F238E27FC236}">
                <a16:creationId xmlns:a16="http://schemas.microsoft.com/office/drawing/2014/main" id="{A418EB37-2D43-4FAB-B9A3-1630CB513618}"/>
              </a:ext>
            </a:extLst>
          </p:cNvPr>
          <p:cNvSpPr/>
          <p:nvPr/>
        </p:nvSpPr>
        <p:spPr>
          <a:xfrm>
            <a:off x="4782352" y="1157601"/>
            <a:ext cx="1616147" cy="43499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AddAppt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7BBA6B-3426-4DE8-8151-0CC574234F0F}"/>
              </a:ext>
            </a:extLst>
          </p:cNvPr>
          <p:cNvSpPr txBox="1"/>
          <p:nvPr/>
        </p:nvSpPr>
        <p:spPr>
          <a:xfrm>
            <a:off x="4142830" y="1619356"/>
            <a:ext cx="115980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parse(“type/…”)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E7B74C5-696C-40F4-8956-BB3AB81966A2}"/>
              </a:ext>
            </a:extLst>
          </p:cNvPr>
          <p:cNvCxnSpPr>
            <a:cxnSpLocks/>
          </p:cNvCxnSpPr>
          <p:nvPr/>
        </p:nvCxnSpPr>
        <p:spPr>
          <a:xfrm>
            <a:off x="4143009" y="1462885"/>
            <a:ext cx="63934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2FDBAF1-E735-46E7-9D70-EECE6490174F}"/>
              </a:ext>
            </a:extLst>
          </p:cNvPr>
          <p:cNvCxnSpPr>
            <a:cxnSpLocks/>
          </p:cNvCxnSpPr>
          <p:nvPr/>
        </p:nvCxnSpPr>
        <p:spPr>
          <a:xfrm>
            <a:off x="5637492" y="1991672"/>
            <a:ext cx="95862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D525AE1-6476-403F-8AE0-517E8996B98B}"/>
              </a:ext>
            </a:extLst>
          </p:cNvPr>
          <p:cNvCxnSpPr>
            <a:cxnSpLocks/>
          </p:cNvCxnSpPr>
          <p:nvPr/>
        </p:nvCxnSpPr>
        <p:spPr>
          <a:xfrm>
            <a:off x="5533902" y="2032200"/>
            <a:ext cx="0" cy="92690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C659D40-E8A4-4A9C-B652-749619A61E1D}"/>
              </a:ext>
            </a:extLst>
          </p:cNvPr>
          <p:cNvCxnSpPr>
            <a:cxnSpLocks/>
          </p:cNvCxnSpPr>
          <p:nvPr/>
        </p:nvCxnSpPr>
        <p:spPr>
          <a:xfrm>
            <a:off x="4111289" y="2675670"/>
            <a:ext cx="1411579" cy="9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BBECB4C-2D9A-4D8C-B0E6-97B4424B9900}"/>
              </a:ext>
            </a:extLst>
          </p:cNvPr>
          <p:cNvSpPr txBox="1"/>
          <p:nvPr/>
        </p:nvSpPr>
        <p:spPr>
          <a:xfrm>
            <a:off x="4656457" y="2432872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249F21A-9706-4C55-B0EF-59BDC784A201}"/>
              </a:ext>
            </a:extLst>
          </p:cNvPr>
          <p:cNvSpPr/>
          <p:nvPr/>
        </p:nvSpPr>
        <p:spPr>
          <a:xfrm>
            <a:off x="7046551" y="3339112"/>
            <a:ext cx="175296" cy="22234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63E1D8D-F4DB-4C9A-91AD-FBCD72DF1279}"/>
              </a:ext>
            </a:extLst>
          </p:cNvPr>
          <p:cNvSpPr/>
          <p:nvPr/>
        </p:nvSpPr>
        <p:spPr>
          <a:xfrm>
            <a:off x="7150203" y="4258434"/>
            <a:ext cx="183653" cy="1846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03D66233-E61F-4981-9344-1CA16E716E4C}"/>
              </a:ext>
            </a:extLst>
          </p:cNvPr>
          <p:cNvCxnSpPr>
            <a:cxnSpLocks/>
          </p:cNvCxnSpPr>
          <p:nvPr/>
        </p:nvCxnSpPr>
        <p:spPr>
          <a:xfrm flipH="1">
            <a:off x="7212922" y="4435996"/>
            <a:ext cx="131954" cy="199987"/>
          </a:xfrm>
          <a:prstGeom prst="curvedConnector4">
            <a:avLst>
              <a:gd name="adj1" fmla="val -53034"/>
              <a:gd name="adj2" fmla="val 101078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7AF2EA8A-B78E-4891-91C8-11D738D03B15}"/>
              </a:ext>
            </a:extLst>
          </p:cNvPr>
          <p:cNvSpPr txBox="1"/>
          <p:nvPr/>
        </p:nvSpPr>
        <p:spPr>
          <a:xfrm>
            <a:off x="7343899" y="4030036"/>
            <a:ext cx="14748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addApptForPerson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(…)</a:t>
            </a:r>
            <a:endParaRPr lang="en-US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0C24B92-2290-44CB-9020-4D42B429F330}"/>
              </a:ext>
            </a:extLst>
          </p:cNvPr>
          <p:cNvSpPr txBox="1"/>
          <p:nvPr/>
        </p:nvSpPr>
        <p:spPr>
          <a:xfrm>
            <a:off x="7278899" y="4434103"/>
            <a:ext cx="11263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updatedPatient</a:t>
            </a:r>
            <a:endParaRPr lang="en-US" sz="100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D973D4F-BD7B-4AF2-BC82-4B2E161DB5D8}"/>
              </a:ext>
            </a:extLst>
          </p:cNvPr>
          <p:cNvSpPr/>
          <p:nvPr/>
        </p:nvSpPr>
        <p:spPr>
          <a:xfrm>
            <a:off x="8631776" y="4922469"/>
            <a:ext cx="183730" cy="41443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7587017-89C7-43F0-9EDD-1E28A8A575A4}"/>
              </a:ext>
            </a:extLst>
          </p:cNvPr>
          <p:cNvCxnSpPr>
            <a:cxnSpLocks/>
          </p:cNvCxnSpPr>
          <p:nvPr/>
        </p:nvCxnSpPr>
        <p:spPr>
          <a:xfrm flipV="1">
            <a:off x="7223406" y="4933268"/>
            <a:ext cx="1447218" cy="489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24DCBC25-764B-4749-9E03-9AE18B9F242E}"/>
              </a:ext>
            </a:extLst>
          </p:cNvPr>
          <p:cNvSpPr txBox="1"/>
          <p:nvPr/>
        </p:nvSpPr>
        <p:spPr>
          <a:xfrm>
            <a:off x="7169472" y="4718125"/>
            <a:ext cx="14748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updatePerson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(…)</a:t>
            </a:r>
            <a:endParaRPr lang="en-US" sz="1200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EC12DEF-0A0B-41B2-974F-8DC94A48A32E}"/>
              </a:ext>
            </a:extLst>
          </p:cNvPr>
          <p:cNvCxnSpPr>
            <a:cxnSpLocks/>
            <a:endCxn id="111" idx="2"/>
          </p:cNvCxnSpPr>
          <p:nvPr/>
        </p:nvCxnSpPr>
        <p:spPr>
          <a:xfrm>
            <a:off x="7209406" y="5326474"/>
            <a:ext cx="1514235" cy="1043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694B1EA-CF88-4A86-A9E7-E0908BA56634}"/>
              </a:ext>
            </a:extLst>
          </p:cNvPr>
          <p:cNvSpPr/>
          <p:nvPr/>
        </p:nvSpPr>
        <p:spPr>
          <a:xfrm>
            <a:off x="7160246" y="3598626"/>
            <a:ext cx="183653" cy="1846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2" name="Curved Connector 12">
            <a:extLst>
              <a:ext uri="{FF2B5EF4-FFF2-40B4-BE49-F238E27FC236}">
                <a16:creationId xmlns:a16="http://schemas.microsoft.com/office/drawing/2014/main" id="{38A7DDB3-33B2-45A3-AAC8-33DD6EC4CD1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99292" y="3503091"/>
            <a:ext cx="156923" cy="76200"/>
          </a:xfrm>
          <a:prstGeom prst="curvedConnector4">
            <a:avLst>
              <a:gd name="adj1" fmla="val -32706"/>
              <a:gd name="adj2" fmla="val 28979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8395EFBD-B8DC-4C11-A85D-EEEE58EB2FC3}"/>
              </a:ext>
            </a:extLst>
          </p:cNvPr>
          <p:cNvCxnSpPr>
            <a:cxnSpLocks/>
          </p:cNvCxnSpPr>
          <p:nvPr/>
        </p:nvCxnSpPr>
        <p:spPr>
          <a:xfrm flipH="1">
            <a:off x="7226227" y="3710534"/>
            <a:ext cx="131954" cy="199987"/>
          </a:xfrm>
          <a:prstGeom prst="curvedConnector4">
            <a:avLst>
              <a:gd name="adj1" fmla="val -53034"/>
              <a:gd name="adj2" fmla="val 101078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0E8AADE-D5D3-4C7C-9F6E-11C93207DDC3}"/>
              </a:ext>
            </a:extLst>
          </p:cNvPr>
          <p:cNvSpPr txBox="1"/>
          <p:nvPr/>
        </p:nvSpPr>
        <p:spPr>
          <a:xfrm>
            <a:off x="7085763" y="3329115"/>
            <a:ext cx="14748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getPatient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(…)</a:t>
            </a:r>
            <a:endParaRPr lang="en-US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4C33435-7FE7-4E09-99CC-C62A2783814F}"/>
              </a:ext>
            </a:extLst>
          </p:cNvPr>
          <p:cNvSpPr txBox="1"/>
          <p:nvPr/>
        </p:nvSpPr>
        <p:spPr>
          <a:xfrm>
            <a:off x="7010400" y="5732225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70C2ACD-E3FC-47F4-9C31-5A6BAA0E0806}"/>
              </a:ext>
            </a:extLst>
          </p:cNvPr>
          <p:cNvSpPr txBox="1"/>
          <p:nvPr/>
        </p:nvSpPr>
        <p:spPr>
          <a:xfrm>
            <a:off x="5418476" y="29086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88772A-2E7D-4729-98DA-1298F1F19D6A}"/>
              </a:ext>
            </a:extLst>
          </p:cNvPr>
          <p:cNvSpPr txBox="1"/>
          <p:nvPr/>
        </p:nvSpPr>
        <p:spPr>
          <a:xfrm>
            <a:off x="7160451" y="3766105"/>
            <a:ext cx="14748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patientToUpdate</a:t>
            </a:r>
            <a:endParaRPr lang="en-US" sz="1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F9922B-50F1-4C97-98BE-015A3FC9DA66}"/>
              </a:ext>
            </a:extLst>
          </p:cNvPr>
          <p:cNvSpPr txBox="1"/>
          <p:nvPr/>
        </p:nvSpPr>
        <p:spPr>
          <a:xfrm rot="632758">
            <a:off x="7129009" y="37734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/>
              <a:t>&lt;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0ECC1-F2B8-4CFE-9F40-4C6C9FBA0402}"/>
              </a:ext>
            </a:extLst>
          </p:cNvPr>
          <p:cNvSpPr txBox="1"/>
          <p:nvPr/>
        </p:nvSpPr>
        <p:spPr>
          <a:xfrm rot="632758">
            <a:off x="7129009" y="450251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/>
              <a:t>&lt;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9525AC7-8B70-4168-B0B8-674352430DB4}"/>
              </a:ext>
            </a:extLst>
          </p:cNvPr>
          <p:cNvSpPr/>
          <p:nvPr/>
        </p:nvSpPr>
        <p:spPr>
          <a:xfrm>
            <a:off x="2746229" y="1412437"/>
            <a:ext cx="189761" cy="1876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8AF51D9-CE3C-42CC-BEC7-B8E9B16E9B43}"/>
              </a:ext>
            </a:extLst>
          </p:cNvPr>
          <p:cNvSpPr/>
          <p:nvPr/>
        </p:nvSpPr>
        <p:spPr>
          <a:xfrm>
            <a:off x="4703522" y="1890169"/>
            <a:ext cx="189761" cy="1876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FAEC6F4-2638-43EE-A5D7-B1A9F621D68C}"/>
              </a:ext>
            </a:extLst>
          </p:cNvPr>
          <p:cNvSpPr/>
          <p:nvPr/>
        </p:nvSpPr>
        <p:spPr>
          <a:xfrm>
            <a:off x="6019038" y="2034451"/>
            <a:ext cx="189761" cy="1876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F01665E-E4AB-4AAF-B54E-B3778239F4AE}"/>
              </a:ext>
            </a:extLst>
          </p:cNvPr>
          <p:cNvSpPr/>
          <p:nvPr/>
        </p:nvSpPr>
        <p:spPr>
          <a:xfrm>
            <a:off x="6225054" y="2587178"/>
            <a:ext cx="189761" cy="1876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080A07F-816D-4EE0-9277-60E79B9B7D1D}"/>
              </a:ext>
            </a:extLst>
          </p:cNvPr>
          <p:cNvSpPr/>
          <p:nvPr/>
        </p:nvSpPr>
        <p:spPr>
          <a:xfrm>
            <a:off x="4736359" y="2720819"/>
            <a:ext cx="189761" cy="1876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10C3DAE-A550-4608-8CD8-55A724426B8D}"/>
              </a:ext>
            </a:extLst>
          </p:cNvPr>
          <p:cNvSpPr/>
          <p:nvPr/>
        </p:nvSpPr>
        <p:spPr>
          <a:xfrm>
            <a:off x="2782453" y="2881348"/>
            <a:ext cx="189761" cy="1876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10110A5-3A3C-4EF8-A966-6F0367104EFB}"/>
              </a:ext>
            </a:extLst>
          </p:cNvPr>
          <p:cNvSpPr/>
          <p:nvPr/>
        </p:nvSpPr>
        <p:spPr>
          <a:xfrm>
            <a:off x="4381822" y="3392134"/>
            <a:ext cx="189761" cy="1876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32D77AA-749F-4AAE-B9EA-BABA61E9B3CE}"/>
              </a:ext>
            </a:extLst>
          </p:cNvPr>
          <p:cNvSpPr/>
          <p:nvPr/>
        </p:nvSpPr>
        <p:spPr>
          <a:xfrm>
            <a:off x="7623303" y="4991996"/>
            <a:ext cx="189761" cy="1876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1A35CA6-7E2D-471F-A140-5BE806232ABF}"/>
              </a:ext>
            </a:extLst>
          </p:cNvPr>
          <p:cNvSpPr/>
          <p:nvPr/>
        </p:nvSpPr>
        <p:spPr>
          <a:xfrm>
            <a:off x="913955" y="5756750"/>
            <a:ext cx="189761" cy="1876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0BED30A-280D-445D-B311-00EF2D50D540}"/>
              </a:ext>
            </a:extLst>
          </p:cNvPr>
          <p:cNvSpPr/>
          <p:nvPr/>
        </p:nvSpPr>
        <p:spPr>
          <a:xfrm>
            <a:off x="4413386" y="5605560"/>
            <a:ext cx="189761" cy="1876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1914</TotalTime>
  <Words>79</Words>
  <Application>Microsoft Office PowerPoint</Application>
  <PresentationFormat>On-screen Show (4:3)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Jefferson Sie</cp:lastModifiedBy>
  <cp:revision>143</cp:revision>
  <dcterms:created xsi:type="dcterms:W3CDTF">2016-07-22T14:33:02Z</dcterms:created>
  <dcterms:modified xsi:type="dcterms:W3CDTF">2018-11-12T03:03:53Z</dcterms:modified>
</cp:coreProperties>
</file>