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-1406" y="-322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01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916308" y="113321"/>
            <a:ext cx="3818492" cy="5767083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7796" y="152400"/>
            <a:ext cx="7782903" cy="57469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1604131" y="907617"/>
            <a:ext cx="6828" cy="50224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10739" cy="44566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7220" y="927897"/>
            <a:ext cx="0" cy="217123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09"/>
            <a:ext cx="153190" cy="14730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7128036" y="2545716"/>
            <a:ext cx="0" cy="32454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56801" y="1595829"/>
            <a:ext cx="162711" cy="1264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0229" y="1304917"/>
            <a:ext cx="14245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execute(“</a:t>
            </a:r>
            <a:r>
              <a:rPr lang="en-US" sz="1000" dirty="0" err="1">
                <a:solidFill>
                  <a:srgbClr val="0070C0"/>
                </a:solidFill>
              </a:rPr>
              <a:t>addmeds</a:t>
            </a:r>
            <a:r>
              <a:rPr lang="en-US" sz="1000" dirty="0">
                <a:solidFill>
                  <a:srgbClr val="0070C0"/>
                </a:solidFill>
              </a:rPr>
              <a:t>…”)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4082185" y="1914755"/>
            <a:ext cx="137049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12538" y="3096829"/>
            <a:ext cx="15812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execute(model, history)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619512" y="2531801"/>
            <a:ext cx="1411579" cy="9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60929" y="283364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8080" y="571499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049071" y="2071231"/>
            <a:ext cx="158483" cy="46057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1816321" y="1106150"/>
            <a:ext cx="196841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parseCommand</a:t>
            </a:r>
            <a:r>
              <a:rPr lang="en-US" sz="1200" dirty="0"/>
              <a:t>(“</a:t>
            </a:r>
            <a:r>
              <a:rPr lang="en-US" sz="1200" dirty="0" err="1"/>
              <a:t>addmeds</a:t>
            </a:r>
            <a:r>
              <a:rPr lang="en-US" sz="1200" dirty="0"/>
              <a:t> …”)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069326" y="5336906"/>
            <a:ext cx="621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1308" y="5503668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9422067" y="4252564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0454855" y="4994578"/>
            <a:ext cx="130250" cy="2632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663146" y="2600444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8341278" y="2837489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8726530" y="3120076"/>
            <a:ext cx="8756" cy="259492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>
            <a:off x="6596121" y="1303619"/>
            <a:ext cx="1127409" cy="7821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u:Addmeds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44377" y="3339853"/>
            <a:ext cx="5416481" cy="784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1653998" y="5554379"/>
            <a:ext cx="5451872" cy="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0519825" y="4479081"/>
            <a:ext cx="9149" cy="107529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" name="Curved Connector 12"/>
          <p:cNvCxnSpPr>
            <a:cxnSpLocks/>
          </p:cNvCxnSpPr>
          <p:nvPr/>
        </p:nvCxnSpPr>
        <p:spPr>
          <a:xfrm rot="16200000" flipH="1">
            <a:off x="7164104" y="3613385"/>
            <a:ext cx="156923" cy="76200"/>
          </a:xfrm>
          <a:prstGeom prst="curvedConnector4">
            <a:avLst>
              <a:gd name="adj1" fmla="val -32706"/>
              <a:gd name="adj2" fmla="val 338776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8818751" y="5029200"/>
            <a:ext cx="163610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62">
            <a:extLst>
              <a:ext uri="{FF2B5EF4-FFF2-40B4-BE49-F238E27FC236}">
                <a16:creationId xmlns:a16="http://schemas.microsoft.com/office/drawing/2014/main" id="{A418EB37-2D43-4FAB-B9A3-1630CB513618}"/>
              </a:ext>
            </a:extLst>
          </p:cNvPr>
          <p:cNvSpPr/>
          <p:nvPr/>
        </p:nvSpPr>
        <p:spPr>
          <a:xfrm>
            <a:off x="4782352" y="1157601"/>
            <a:ext cx="1616147" cy="43499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Addmeds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7BBA6B-3426-4DE8-8151-0CC574234F0F}"/>
              </a:ext>
            </a:extLst>
          </p:cNvPr>
          <p:cNvSpPr txBox="1"/>
          <p:nvPr/>
        </p:nvSpPr>
        <p:spPr>
          <a:xfrm>
            <a:off x="4338582" y="1686155"/>
            <a:ext cx="9330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parse(“…”)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E7B74C5-696C-40F4-8956-BB3AB81966A2}"/>
              </a:ext>
            </a:extLst>
          </p:cNvPr>
          <p:cNvCxnSpPr>
            <a:cxnSpLocks/>
          </p:cNvCxnSpPr>
          <p:nvPr/>
        </p:nvCxnSpPr>
        <p:spPr>
          <a:xfrm>
            <a:off x="4143009" y="1462885"/>
            <a:ext cx="63934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2FDBAF1-E735-46E7-9D70-EECE6490174F}"/>
              </a:ext>
            </a:extLst>
          </p:cNvPr>
          <p:cNvCxnSpPr>
            <a:cxnSpLocks/>
          </p:cNvCxnSpPr>
          <p:nvPr/>
        </p:nvCxnSpPr>
        <p:spPr>
          <a:xfrm>
            <a:off x="5637492" y="1981200"/>
            <a:ext cx="95862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D525AE1-6476-403F-8AE0-517E8996B98B}"/>
              </a:ext>
            </a:extLst>
          </p:cNvPr>
          <p:cNvCxnSpPr>
            <a:cxnSpLocks/>
            <a:stCxn id="21" idx="0"/>
          </p:cNvCxnSpPr>
          <p:nvPr/>
        </p:nvCxnSpPr>
        <p:spPr>
          <a:xfrm flipH="1">
            <a:off x="5533903" y="1595829"/>
            <a:ext cx="4254" cy="136327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C659D40-E8A4-4A9C-B652-749619A61E1D}"/>
              </a:ext>
            </a:extLst>
          </p:cNvPr>
          <p:cNvCxnSpPr>
            <a:cxnSpLocks/>
          </p:cNvCxnSpPr>
          <p:nvPr/>
        </p:nvCxnSpPr>
        <p:spPr>
          <a:xfrm>
            <a:off x="4111289" y="2675670"/>
            <a:ext cx="1411579" cy="9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BBECB4C-2D9A-4D8C-B0E6-97B4424B9900}"/>
              </a:ext>
            </a:extLst>
          </p:cNvPr>
          <p:cNvSpPr txBox="1"/>
          <p:nvPr/>
        </p:nvSpPr>
        <p:spPr>
          <a:xfrm>
            <a:off x="4615183" y="2432872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249F21A-9706-4C55-B0EF-59BDC784A201}"/>
              </a:ext>
            </a:extLst>
          </p:cNvPr>
          <p:cNvSpPr/>
          <p:nvPr/>
        </p:nvSpPr>
        <p:spPr>
          <a:xfrm>
            <a:off x="7046551" y="3339112"/>
            <a:ext cx="175296" cy="22234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63E1D8D-F4DB-4C9A-91AD-FBCD72DF1279}"/>
              </a:ext>
            </a:extLst>
          </p:cNvPr>
          <p:cNvSpPr/>
          <p:nvPr/>
        </p:nvSpPr>
        <p:spPr>
          <a:xfrm>
            <a:off x="7150203" y="3681962"/>
            <a:ext cx="183653" cy="1846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03D66233-E61F-4981-9344-1CA16E716E4C}"/>
              </a:ext>
            </a:extLst>
          </p:cNvPr>
          <p:cNvCxnSpPr>
            <a:cxnSpLocks/>
          </p:cNvCxnSpPr>
          <p:nvPr/>
        </p:nvCxnSpPr>
        <p:spPr>
          <a:xfrm flipH="1">
            <a:off x="7239000" y="3838613"/>
            <a:ext cx="131954" cy="199987"/>
          </a:xfrm>
          <a:prstGeom prst="curvedConnector4">
            <a:avLst>
              <a:gd name="adj1" fmla="val -53034"/>
              <a:gd name="adj2" fmla="val 101078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0C24B92-2290-44CB-9020-4D42B429F330}"/>
              </a:ext>
            </a:extLst>
          </p:cNvPr>
          <p:cNvSpPr txBox="1"/>
          <p:nvPr/>
        </p:nvSpPr>
        <p:spPr>
          <a:xfrm>
            <a:off x="7331826" y="3886200"/>
            <a:ext cx="11263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patientToUpdate</a:t>
            </a:r>
            <a:endParaRPr lang="en-US" sz="100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D973D4F-BD7B-4AF2-BC82-4B2E161DB5D8}"/>
              </a:ext>
            </a:extLst>
          </p:cNvPr>
          <p:cNvSpPr/>
          <p:nvPr/>
        </p:nvSpPr>
        <p:spPr>
          <a:xfrm>
            <a:off x="8631776" y="4922469"/>
            <a:ext cx="183730" cy="41443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7587017-89C7-43F0-9EDD-1E28A8A575A4}"/>
              </a:ext>
            </a:extLst>
          </p:cNvPr>
          <p:cNvCxnSpPr>
            <a:cxnSpLocks/>
          </p:cNvCxnSpPr>
          <p:nvPr/>
        </p:nvCxnSpPr>
        <p:spPr>
          <a:xfrm flipV="1">
            <a:off x="7223406" y="4933268"/>
            <a:ext cx="1447218" cy="489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24DCBC25-764B-4749-9E03-9AE18B9F242E}"/>
              </a:ext>
            </a:extLst>
          </p:cNvPr>
          <p:cNvSpPr txBox="1"/>
          <p:nvPr/>
        </p:nvSpPr>
        <p:spPr>
          <a:xfrm>
            <a:off x="7169472" y="4718125"/>
            <a:ext cx="14748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updatePerson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(…)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638170C-8F8E-4534-BF0E-907EF1B947C1}"/>
              </a:ext>
            </a:extLst>
          </p:cNvPr>
          <p:cNvSpPr txBox="1"/>
          <p:nvPr/>
        </p:nvSpPr>
        <p:spPr>
          <a:xfrm>
            <a:off x="8880168" y="4794339"/>
            <a:ext cx="14748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updatePerson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(…)</a:t>
            </a:r>
            <a:endParaRPr lang="en-US" sz="12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65B08E1-EE60-4FAC-B62B-ED7D2DD98059}"/>
              </a:ext>
            </a:extLst>
          </p:cNvPr>
          <p:cNvCxnSpPr>
            <a:cxnSpLocks/>
          </p:cNvCxnSpPr>
          <p:nvPr/>
        </p:nvCxnSpPr>
        <p:spPr>
          <a:xfrm>
            <a:off x="8786792" y="5247368"/>
            <a:ext cx="1668063" cy="1043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EC12DEF-0A0B-41B2-974F-8DC94A48A32E}"/>
              </a:ext>
            </a:extLst>
          </p:cNvPr>
          <p:cNvCxnSpPr>
            <a:cxnSpLocks/>
            <a:endCxn id="111" idx="2"/>
          </p:cNvCxnSpPr>
          <p:nvPr/>
        </p:nvCxnSpPr>
        <p:spPr>
          <a:xfrm>
            <a:off x="7209406" y="5326474"/>
            <a:ext cx="1514235" cy="1043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1733E01-D84F-4699-9435-C1F509AF44CE}"/>
              </a:ext>
            </a:extLst>
          </p:cNvPr>
          <p:cNvSpPr txBox="1"/>
          <p:nvPr/>
        </p:nvSpPr>
        <p:spPr>
          <a:xfrm>
            <a:off x="7195215" y="3283897"/>
            <a:ext cx="136541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getPatient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patientNric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, model)</a:t>
            </a:r>
            <a:endParaRPr lang="en-US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FA97741-3A79-4033-B44E-31072F1635D8}"/>
              </a:ext>
            </a:extLst>
          </p:cNvPr>
          <p:cNvSpPr/>
          <p:nvPr/>
        </p:nvSpPr>
        <p:spPr>
          <a:xfrm>
            <a:off x="7162800" y="4387335"/>
            <a:ext cx="183653" cy="1846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8" name="Curved Connector 12">
            <a:extLst>
              <a:ext uri="{FF2B5EF4-FFF2-40B4-BE49-F238E27FC236}">
                <a16:creationId xmlns:a16="http://schemas.microsoft.com/office/drawing/2014/main" id="{EBD727D7-B718-495F-B63A-2E1720EFF23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98638" y="4303038"/>
            <a:ext cx="156923" cy="76200"/>
          </a:xfrm>
          <a:prstGeom prst="curvedConnector4">
            <a:avLst>
              <a:gd name="adj1" fmla="val -32706"/>
              <a:gd name="adj2" fmla="val 338776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4EC47D19-6C8E-4397-A6D6-2D4A93A66145}"/>
              </a:ext>
            </a:extLst>
          </p:cNvPr>
          <p:cNvCxnSpPr>
            <a:cxnSpLocks/>
          </p:cNvCxnSpPr>
          <p:nvPr/>
        </p:nvCxnSpPr>
        <p:spPr>
          <a:xfrm flipH="1">
            <a:off x="7239000" y="4495800"/>
            <a:ext cx="131954" cy="199987"/>
          </a:xfrm>
          <a:prstGeom prst="curvedConnector4">
            <a:avLst>
              <a:gd name="adj1" fmla="val -53034"/>
              <a:gd name="adj2" fmla="val 101078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1EA3570-9798-432B-9358-864C07633665}"/>
              </a:ext>
            </a:extLst>
          </p:cNvPr>
          <p:cNvSpPr txBox="1"/>
          <p:nvPr/>
        </p:nvSpPr>
        <p:spPr>
          <a:xfrm>
            <a:off x="7352376" y="4062302"/>
            <a:ext cx="123162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addMedicineForUpdate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(patient, med)</a:t>
            </a:r>
            <a:endParaRPr lang="en-US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FBEB08-FD2E-4A8C-9721-8D7EEC6B6371}"/>
              </a:ext>
            </a:extLst>
          </p:cNvPr>
          <p:cNvSpPr txBox="1"/>
          <p:nvPr/>
        </p:nvSpPr>
        <p:spPr>
          <a:xfrm>
            <a:off x="7208446" y="4490595"/>
            <a:ext cx="13654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updatedPatient</a:t>
            </a:r>
            <a:endParaRPr lang="en-US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0F36D2-F621-4ABD-A6EF-150F377DDCF5}"/>
              </a:ext>
            </a:extLst>
          </p:cNvPr>
          <p:cNvSpPr txBox="1"/>
          <p:nvPr/>
        </p:nvSpPr>
        <p:spPr>
          <a:xfrm>
            <a:off x="5403682" y="288666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49B3AE7-7306-469E-B739-EF2F69E67171}"/>
              </a:ext>
            </a:extLst>
          </p:cNvPr>
          <p:cNvSpPr txBox="1"/>
          <p:nvPr/>
        </p:nvSpPr>
        <p:spPr>
          <a:xfrm>
            <a:off x="6996222" y="5718812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7BF1B9D-FF3B-46DA-AB76-6ABB695A7B70}"/>
              </a:ext>
            </a:extLst>
          </p:cNvPr>
          <p:cNvSpPr/>
          <p:nvPr/>
        </p:nvSpPr>
        <p:spPr>
          <a:xfrm>
            <a:off x="5457427" y="1922192"/>
            <a:ext cx="162711" cy="7525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58</Words>
  <Application>Microsoft Office PowerPoint</Application>
  <PresentationFormat>On-screen Show (4:3)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Darien Chong Yung Han</cp:lastModifiedBy>
  <cp:revision>127</cp:revision>
  <dcterms:created xsi:type="dcterms:W3CDTF">2016-07-22T14:33:02Z</dcterms:created>
  <dcterms:modified xsi:type="dcterms:W3CDTF">2018-10-24T08:01:33Z</dcterms:modified>
</cp:coreProperties>
</file>