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930" y="3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361115" y="152400"/>
            <a:ext cx="3451961" cy="58617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52400"/>
            <a:ext cx="9226877" cy="58280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9"/>
            <a:ext cx="162711" cy="1264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29" y="1304917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addmeds</a:t>
            </a:r>
            <a:r>
              <a:rPr lang="en-US" sz="1000" dirty="0">
                <a:solidFill>
                  <a:srgbClr val="0070C0"/>
                </a:solidFill>
              </a:rPr>
              <a:t>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82185" y="1914755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16321" y="1106150"/>
            <a:ext cx="19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addmeds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8559" y="4365889"/>
            <a:ext cx="146609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3132" y="5128355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419555" y="297126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804807" y="3253853"/>
            <a:ext cx="8756" cy="25949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96121" y="1303619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u:Addmeds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598102" y="4612858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897028" y="5162977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Addmeds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338582" y="1686155"/>
            <a:ext cx="933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81200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5533903" y="1595829"/>
            <a:ext cx="4254" cy="1363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84221" y="3515929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patientToUpdate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9710053" y="5056246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07554" y="5058107"/>
            <a:ext cx="2501125" cy="179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8334333" y="4785927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958445" y="4928116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865069" y="5381145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21847" y="5470681"/>
            <a:ext cx="2580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733E01-D84F-4699-9435-C1F509AF44CE}"/>
              </a:ext>
            </a:extLst>
          </p:cNvPr>
          <p:cNvSpPr txBox="1"/>
          <p:nvPr/>
        </p:nvSpPr>
        <p:spPr>
          <a:xfrm>
            <a:off x="7116494" y="3035273"/>
            <a:ext cx="13654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getPatient</a:t>
            </a:r>
            <a:r>
              <a:rPr lang="en-US" sz="1000" dirty="0"/>
              <a:t>(</a:t>
            </a:r>
            <a:r>
              <a:rPr lang="en-US" sz="1000" dirty="0" err="1"/>
              <a:t>patientNric</a:t>
            </a:r>
            <a:r>
              <a:rPr lang="en-US" sz="1000" dirty="0"/>
              <a:t>, model)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A97741-3A79-4033-B44E-31072F1635D8}"/>
              </a:ext>
            </a:extLst>
          </p:cNvPr>
          <p:cNvSpPr/>
          <p:nvPr/>
        </p:nvSpPr>
        <p:spPr>
          <a:xfrm>
            <a:off x="7162800" y="4387335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EBD727D7-B718-495F-B63A-2E1720EFF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8638" y="4303038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EC47D19-6C8E-4397-A6D6-2D4A93A66145}"/>
              </a:ext>
            </a:extLst>
          </p:cNvPr>
          <p:cNvCxnSpPr>
            <a:cxnSpLocks/>
          </p:cNvCxnSpPr>
          <p:nvPr/>
        </p:nvCxnSpPr>
        <p:spPr>
          <a:xfrm flipH="1">
            <a:off x="7239000" y="4495800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EA3570-9798-432B-9358-864C07633665}"/>
              </a:ext>
            </a:extLst>
          </p:cNvPr>
          <p:cNvSpPr txBox="1"/>
          <p:nvPr/>
        </p:nvSpPr>
        <p:spPr>
          <a:xfrm>
            <a:off x="7285585" y="3985205"/>
            <a:ext cx="11362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/>
              <a:t>addMedicineForUpdate</a:t>
            </a:r>
            <a:r>
              <a:rPr lang="en-US" sz="900" dirty="0"/>
              <a:t>(patient, med)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FBEB08-FD2E-4A8C-9721-8D7EEC6B6371}"/>
              </a:ext>
            </a:extLst>
          </p:cNvPr>
          <p:cNvSpPr txBox="1"/>
          <p:nvPr/>
        </p:nvSpPr>
        <p:spPr>
          <a:xfrm>
            <a:off x="7208446" y="4490595"/>
            <a:ext cx="13654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updatedPatient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0F36D2-F621-4ABD-A6EF-150F377DDCF5}"/>
              </a:ext>
            </a:extLst>
          </p:cNvPr>
          <p:cNvSpPr txBox="1"/>
          <p:nvPr/>
        </p:nvSpPr>
        <p:spPr>
          <a:xfrm>
            <a:off x="5403682" y="28866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B3AE7-7306-469E-B739-EF2F69E67171}"/>
              </a:ext>
            </a:extLst>
          </p:cNvPr>
          <p:cNvSpPr txBox="1"/>
          <p:nvPr/>
        </p:nvSpPr>
        <p:spPr>
          <a:xfrm>
            <a:off x="6996222" y="57188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F1B9D-FF3B-46DA-AB76-6ABB695A7B70}"/>
              </a:ext>
            </a:extLst>
          </p:cNvPr>
          <p:cNvSpPr/>
          <p:nvPr/>
        </p:nvSpPr>
        <p:spPr>
          <a:xfrm>
            <a:off x="5457427" y="1922192"/>
            <a:ext cx="162711" cy="752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EEA6CC37-1417-480E-A232-757D68F83E91}"/>
              </a:ext>
            </a:extLst>
          </p:cNvPr>
          <p:cNvSpPr/>
          <p:nvPr/>
        </p:nvSpPr>
        <p:spPr>
          <a:xfrm>
            <a:off x="7879689" y="1293145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2C262C-5689-4988-99B5-08373A951BBC}"/>
              </a:ext>
            </a:extLst>
          </p:cNvPr>
          <p:cNvCxnSpPr>
            <a:cxnSpLocks/>
          </p:cNvCxnSpPr>
          <p:nvPr/>
        </p:nvCxnSpPr>
        <p:spPr>
          <a:xfrm>
            <a:off x="8465327" y="2048041"/>
            <a:ext cx="0" cy="37054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DC225-3011-4885-B404-9F0637BEF62A}"/>
              </a:ext>
            </a:extLst>
          </p:cNvPr>
          <p:cNvCxnSpPr>
            <a:cxnSpLocks/>
          </p:cNvCxnSpPr>
          <p:nvPr/>
        </p:nvCxnSpPr>
        <p:spPr>
          <a:xfrm flipV="1">
            <a:off x="7221847" y="3406160"/>
            <a:ext cx="1152062" cy="199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44FB0-09D2-432E-9E51-5E0C0F872507}"/>
              </a:ext>
            </a:extLst>
          </p:cNvPr>
          <p:cNvSpPr/>
          <p:nvPr/>
        </p:nvSpPr>
        <p:spPr>
          <a:xfrm>
            <a:off x="8364152" y="3407647"/>
            <a:ext cx="154578" cy="3022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ED7CDC-0080-456F-9A0C-58321D8F0F66}"/>
              </a:ext>
            </a:extLst>
          </p:cNvPr>
          <p:cNvCxnSpPr>
            <a:cxnSpLocks/>
          </p:cNvCxnSpPr>
          <p:nvPr/>
        </p:nvCxnSpPr>
        <p:spPr>
          <a:xfrm flipV="1">
            <a:off x="7207554" y="3704115"/>
            <a:ext cx="1166355" cy="2060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921A5A-C978-4CC9-860E-1CA1F623655B}"/>
              </a:ext>
            </a:extLst>
          </p:cNvPr>
          <p:cNvCxnSpPr>
            <a:cxnSpLocks/>
          </p:cNvCxnSpPr>
          <p:nvPr/>
        </p:nvCxnSpPr>
        <p:spPr>
          <a:xfrm flipV="1">
            <a:off x="7189947" y="4701652"/>
            <a:ext cx="12635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62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130</cp:revision>
  <dcterms:created xsi:type="dcterms:W3CDTF">2016-07-22T14:33:02Z</dcterms:created>
  <dcterms:modified xsi:type="dcterms:W3CDTF">2018-11-12T05:54:30Z</dcterms:modified>
</cp:coreProperties>
</file>