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-3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352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426DAC2B-FDD5-494F-92B7-B52161E4A441}"/>
              </a:ext>
            </a:extLst>
          </p:cNvPr>
          <p:cNvSpPr/>
          <p:nvPr/>
        </p:nvSpPr>
        <p:spPr>
          <a:xfrm>
            <a:off x="7712397" y="38561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PrescriptionList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67" name="Elbow Connector 80">
            <a:extLst>
              <a:ext uri="{FF2B5EF4-FFF2-40B4-BE49-F238E27FC236}">
                <a16:creationId xmlns:a16="http://schemas.microsoft.com/office/drawing/2014/main" id="{222BC6DE-5B98-431B-A516-64E97F32C3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52559" y="3728165"/>
            <a:ext cx="302475" cy="217201"/>
          </a:xfrm>
          <a:prstGeom prst="bentConnector3">
            <a:avLst>
              <a:gd name="adj1" fmla="val 10038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14E206F9-776D-4EE2-B2D3-6E91A1C10D1E}"/>
              </a:ext>
            </a:extLst>
          </p:cNvPr>
          <p:cNvSpPr/>
          <p:nvPr/>
        </p:nvSpPr>
        <p:spPr>
          <a:xfrm>
            <a:off x="7712397" y="41791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7030A0"/>
                </a:solidFill>
              </a:rPr>
              <a:t>AppointmentsList</a:t>
            </a:r>
            <a:endParaRPr lang="en-SG" sz="70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8B6B15CB-522B-4472-BBD5-226E58CDE975}"/>
              </a:ext>
            </a:extLst>
          </p:cNvPr>
          <p:cNvSpPr/>
          <p:nvPr/>
        </p:nvSpPr>
        <p:spPr>
          <a:xfrm>
            <a:off x="7712397" y="45048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Medical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History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0">
            <a:extLst>
              <a:ext uri="{FF2B5EF4-FFF2-40B4-BE49-F238E27FC236}">
                <a16:creationId xmlns:a16="http://schemas.microsoft.com/office/drawing/2014/main" id="{CD6C7BA7-1DF9-418D-854F-B81B84A2C913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7436791" y="4046411"/>
            <a:ext cx="33401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0">
            <a:extLst>
              <a:ext uri="{FF2B5EF4-FFF2-40B4-BE49-F238E27FC236}">
                <a16:creationId xmlns:a16="http://schemas.microsoft.com/office/drawing/2014/main" id="{2A7E005B-4900-47C0-AF7F-C00F841DE534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7416800" y="4352133"/>
            <a:ext cx="373993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84</cp:revision>
  <dcterms:created xsi:type="dcterms:W3CDTF">2016-07-22T14:33:02Z</dcterms:created>
  <dcterms:modified xsi:type="dcterms:W3CDTF">2018-10-21T08:47:16Z</dcterms:modified>
</cp:coreProperties>
</file>