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4" autoAdjust="0"/>
  </p:normalViewPr>
  <p:slideViewPr>
    <p:cSldViewPr showGuides="1">
      <p:cViewPr varScale="1">
        <p:scale>
          <a:sx n="76" d="100"/>
          <a:sy n="76" d="100"/>
        </p:scale>
        <p:origin x="581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361115" y="152400"/>
            <a:ext cx="3451961" cy="58617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52400"/>
            <a:ext cx="9226877" cy="58280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9"/>
            <a:ext cx="162711" cy="126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29" y="1304917"/>
            <a:ext cx="1424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adddiet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ic</a:t>
            </a:r>
            <a:r>
              <a:rPr lang="en-US" sz="1000" dirty="0">
                <a:solidFill>
                  <a:srgbClr val="0070C0"/>
                </a:solidFill>
              </a:rPr>
              <a:t>/S1234567A </a:t>
            </a:r>
            <a:r>
              <a:rPr lang="en-US" sz="1000" dirty="0" err="1">
                <a:solidFill>
                  <a:srgbClr val="0070C0"/>
                </a:solidFill>
              </a:rPr>
              <a:t>alg</a:t>
            </a:r>
            <a:r>
              <a:rPr lang="en-US" sz="1000" dirty="0">
                <a:solidFill>
                  <a:srgbClr val="0070C0"/>
                </a:solidFill>
              </a:rPr>
              <a:t>/Egg 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alg</a:t>
            </a:r>
            <a:r>
              <a:rPr lang="en-US" sz="1000" dirty="0">
                <a:solidFill>
                  <a:srgbClr val="0070C0"/>
                </a:solidFill>
              </a:rPr>
              <a:t>/Milk </a:t>
            </a:r>
            <a:r>
              <a:rPr lang="en-US" sz="1000" dirty="0" err="1">
                <a:solidFill>
                  <a:srgbClr val="0070C0"/>
                </a:solidFill>
              </a:rPr>
              <a:t>cr</a:t>
            </a:r>
            <a:r>
              <a:rPr lang="en-US" sz="1000" dirty="0">
                <a:solidFill>
                  <a:srgbClr val="0070C0"/>
                </a:solidFill>
              </a:rPr>
              <a:t>/Halal </a:t>
            </a:r>
            <a:r>
              <a:rPr lang="en-US" sz="1000" dirty="0" err="1">
                <a:solidFill>
                  <a:srgbClr val="0070C0"/>
                </a:solidFill>
              </a:rPr>
              <a:t>pd</a:t>
            </a:r>
            <a:r>
              <a:rPr lang="en-US" sz="1000" dirty="0">
                <a:solidFill>
                  <a:srgbClr val="0070C0"/>
                </a:solidFill>
              </a:rPr>
              <a:t>/Hands cannot move.”)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2185" y="1914755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37344" y="283888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16321" y="1106150"/>
            <a:ext cx="19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adddiet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8559" y="4365889"/>
            <a:ext cx="146609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3132" y="5128355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381100" y="968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9801918" y="1268980"/>
            <a:ext cx="2889" cy="45797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303619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u:AddDiet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92902" y="1393593"/>
            <a:ext cx="237443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598102" y="4612858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897028" y="5138583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AddDiet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38582" y="1686155"/>
            <a:ext cx="933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</a:t>
            </a:r>
            <a:r>
              <a:rPr lang="en-US" sz="1200" dirty="0" err="1"/>
              <a:t>alg</a:t>
            </a:r>
            <a:r>
              <a:rPr lang="en-US" sz="1200" dirty="0"/>
              <a:t>/…”)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81200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533903" y="1595829"/>
            <a:ext cx="4254" cy="1363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64237" y="3830947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patientToUpdate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710053" y="5056246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25005" y="5073983"/>
            <a:ext cx="24879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8332275" y="4845948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958445" y="4928116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865069" y="5381145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</p:cNvCxnSpPr>
          <p:nvPr/>
        </p:nvCxnSpPr>
        <p:spPr>
          <a:xfrm>
            <a:off x="7211693" y="5470681"/>
            <a:ext cx="2580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733E01-D84F-4699-9435-C1F509AF44CE}"/>
              </a:ext>
            </a:extLst>
          </p:cNvPr>
          <p:cNvSpPr txBox="1"/>
          <p:nvPr/>
        </p:nvSpPr>
        <p:spPr>
          <a:xfrm>
            <a:off x="7146472" y="2926468"/>
            <a:ext cx="136541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&lt;&lt;static&gt;&gt;</a:t>
            </a:r>
          </a:p>
          <a:p>
            <a:pPr algn="ctr"/>
            <a:r>
              <a:rPr lang="en-US" sz="1000" dirty="0" err="1"/>
              <a:t>getPatient</a:t>
            </a:r>
            <a:r>
              <a:rPr lang="en-US" sz="1000" dirty="0"/>
              <a:t>(</a:t>
            </a:r>
            <a:r>
              <a:rPr lang="en-US" sz="1000" dirty="0" err="1"/>
              <a:t>patientNric</a:t>
            </a:r>
            <a:r>
              <a:rPr lang="en-US" sz="1000" dirty="0"/>
              <a:t>, model)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A97741-3A79-4033-B44E-31072F1635D8}"/>
              </a:ext>
            </a:extLst>
          </p:cNvPr>
          <p:cNvSpPr/>
          <p:nvPr/>
        </p:nvSpPr>
        <p:spPr>
          <a:xfrm>
            <a:off x="7162800" y="4387335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EBD727D7-B718-495F-B63A-2E1720EFF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8638" y="4303038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EC47D19-6C8E-4397-A6D6-2D4A93A66145}"/>
              </a:ext>
            </a:extLst>
          </p:cNvPr>
          <p:cNvCxnSpPr>
            <a:cxnSpLocks/>
          </p:cNvCxnSpPr>
          <p:nvPr/>
        </p:nvCxnSpPr>
        <p:spPr>
          <a:xfrm flipH="1">
            <a:off x="7239000" y="4495800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EA3570-9798-432B-9358-864C07633665}"/>
              </a:ext>
            </a:extLst>
          </p:cNvPr>
          <p:cNvSpPr txBox="1"/>
          <p:nvPr/>
        </p:nvSpPr>
        <p:spPr>
          <a:xfrm>
            <a:off x="7365439" y="4056189"/>
            <a:ext cx="113629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addDietsForPatient</a:t>
            </a:r>
            <a:endParaRPr lang="en-US" sz="900" dirty="0"/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patientToUpdate</a:t>
            </a:r>
            <a:r>
              <a:rPr lang="en-US" sz="900" dirty="0"/>
              <a:t>, </a:t>
            </a:r>
          </a:p>
          <a:p>
            <a:pPr algn="ctr"/>
            <a:r>
              <a:rPr lang="en-US" sz="900" dirty="0" err="1"/>
              <a:t>dietsToAdd</a:t>
            </a:r>
            <a:r>
              <a:rPr lang="en-US" sz="900" dirty="0"/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FBEB08-FD2E-4A8C-9721-8D7EEC6B6371}"/>
              </a:ext>
            </a:extLst>
          </p:cNvPr>
          <p:cNvSpPr txBox="1"/>
          <p:nvPr/>
        </p:nvSpPr>
        <p:spPr>
          <a:xfrm>
            <a:off x="7176372" y="4531579"/>
            <a:ext cx="13654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updatedPatient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F36D2-F621-4ABD-A6EF-150F377DDCF5}"/>
              </a:ext>
            </a:extLst>
          </p:cNvPr>
          <p:cNvSpPr txBox="1"/>
          <p:nvPr/>
        </p:nvSpPr>
        <p:spPr>
          <a:xfrm>
            <a:off x="5403682" y="28866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B3AE7-7306-469E-B739-EF2F69E67171}"/>
              </a:ext>
            </a:extLst>
          </p:cNvPr>
          <p:cNvSpPr txBox="1"/>
          <p:nvPr/>
        </p:nvSpPr>
        <p:spPr>
          <a:xfrm>
            <a:off x="6996222" y="57188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F1B9D-FF3B-46DA-AB76-6ABB695A7B70}"/>
              </a:ext>
            </a:extLst>
          </p:cNvPr>
          <p:cNvSpPr/>
          <p:nvPr/>
        </p:nvSpPr>
        <p:spPr>
          <a:xfrm>
            <a:off x="5457427" y="1922192"/>
            <a:ext cx="162711" cy="752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EEA6CC37-1417-480E-A232-757D68F83E91}"/>
              </a:ext>
            </a:extLst>
          </p:cNvPr>
          <p:cNvSpPr/>
          <p:nvPr/>
        </p:nvSpPr>
        <p:spPr>
          <a:xfrm>
            <a:off x="7879689" y="1293145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2C262C-5689-4988-99B5-08373A951BBC}"/>
              </a:ext>
            </a:extLst>
          </p:cNvPr>
          <p:cNvCxnSpPr>
            <a:cxnSpLocks/>
          </p:cNvCxnSpPr>
          <p:nvPr/>
        </p:nvCxnSpPr>
        <p:spPr>
          <a:xfrm>
            <a:off x="8465327" y="2048041"/>
            <a:ext cx="0" cy="37054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DC225-3011-4885-B404-9F0637BEF62A}"/>
              </a:ext>
            </a:extLst>
          </p:cNvPr>
          <p:cNvCxnSpPr>
            <a:cxnSpLocks/>
          </p:cNvCxnSpPr>
          <p:nvPr/>
        </p:nvCxnSpPr>
        <p:spPr>
          <a:xfrm>
            <a:off x="7146472" y="3418858"/>
            <a:ext cx="12128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44FB0-09D2-432E-9E51-5E0C0F872507}"/>
              </a:ext>
            </a:extLst>
          </p:cNvPr>
          <p:cNvSpPr/>
          <p:nvPr/>
        </p:nvSpPr>
        <p:spPr>
          <a:xfrm>
            <a:off x="8364152" y="3407647"/>
            <a:ext cx="175296" cy="6151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ED7CDC-0080-456F-9A0C-58321D8F0F66}"/>
              </a:ext>
            </a:extLst>
          </p:cNvPr>
          <p:cNvCxnSpPr>
            <a:cxnSpLocks/>
          </p:cNvCxnSpPr>
          <p:nvPr/>
        </p:nvCxnSpPr>
        <p:spPr>
          <a:xfrm flipV="1">
            <a:off x="7221276" y="4004587"/>
            <a:ext cx="1173989" cy="436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921A5A-C978-4CC9-860E-1CA1F623655B}"/>
              </a:ext>
            </a:extLst>
          </p:cNvPr>
          <p:cNvCxnSpPr>
            <a:cxnSpLocks/>
          </p:cNvCxnSpPr>
          <p:nvPr/>
        </p:nvCxnSpPr>
        <p:spPr>
          <a:xfrm flipV="1">
            <a:off x="7189947" y="4701652"/>
            <a:ext cx="12635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505981-E883-44DC-88AF-63833F33D220}"/>
              </a:ext>
            </a:extLst>
          </p:cNvPr>
          <p:cNvSpPr/>
          <p:nvPr/>
        </p:nvSpPr>
        <p:spPr>
          <a:xfrm>
            <a:off x="9732176" y="3469008"/>
            <a:ext cx="132893" cy="1846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AD58B2-985A-4D96-BCFE-3DFF932FD81F}"/>
              </a:ext>
            </a:extLst>
          </p:cNvPr>
          <p:cNvCxnSpPr>
            <a:cxnSpLocks/>
          </p:cNvCxnSpPr>
          <p:nvPr/>
        </p:nvCxnSpPr>
        <p:spPr>
          <a:xfrm flipV="1">
            <a:off x="8340721" y="3481267"/>
            <a:ext cx="1423065" cy="24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A5FBA-4D22-4BE8-AC9F-DF3D3DF95518}"/>
              </a:ext>
            </a:extLst>
          </p:cNvPr>
          <p:cNvCxnSpPr>
            <a:cxnSpLocks/>
          </p:cNvCxnSpPr>
          <p:nvPr/>
        </p:nvCxnSpPr>
        <p:spPr>
          <a:xfrm>
            <a:off x="8539448" y="3653670"/>
            <a:ext cx="1169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F9F510F-416D-4D57-844E-5D1DD17A4F6F}"/>
              </a:ext>
            </a:extLst>
          </p:cNvPr>
          <p:cNvSpPr txBox="1"/>
          <p:nvPr/>
        </p:nvSpPr>
        <p:spPr>
          <a:xfrm>
            <a:off x="8682020" y="3167085"/>
            <a:ext cx="9573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getFilteredCheckedOutPersonList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9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4275444-C404-43C8-BDBC-30F06EB42201}"/>
              </a:ext>
            </a:extLst>
          </p:cNvPr>
          <p:cNvSpPr/>
          <p:nvPr/>
        </p:nvSpPr>
        <p:spPr>
          <a:xfrm>
            <a:off x="9729280" y="3814764"/>
            <a:ext cx="129023" cy="1276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37D6EC-C470-4BD8-A385-2C14DC6B2E3D}"/>
              </a:ext>
            </a:extLst>
          </p:cNvPr>
          <p:cNvCxnSpPr>
            <a:cxnSpLocks/>
          </p:cNvCxnSpPr>
          <p:nvPr/>
        </p:nvCxnSpPr>
        <p:spPr>
          <a:xfrm flipV="1">
            <a:off x="8451800" y="3836882"/>
            <a:ext cx="1291183" cy="16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60EB07-0A86-4C9E-9701-AC42EB5FD234}"/>
              </a:ext>
            </a:extLst>
          </p:cNvPr>
          <p:cNvCxnSpPr>
            <a:cxnSpLocks/>
          </p:cNvCxnSpPr>
          <p:nvPr/>
        </p:nvCxnSpPr>
        <p:spPr>
          <a:xfrm>
            <a:off x="8539448" y="3943183"/>
            <a:ext cx="1169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29B1A5-2D05-4B16-B04D-D1762276D56B}"/>
              </a:ext>
            </a:extLst>
          </p:cNvPr>
          <p:cNvSpPr txBox="1"/>
          <p:nvPr/>
        </p:nvSpPr>
        <p:spPr>
          <a:xfrm>
            <a:off x="8551185" y="3526301"/>
            <a:ext cx="12212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>
                <a:solidFill>
                  <a:schemeClr val="accent4">
                    <a:lumMod val="75000"/>
                  </a:schemeClr>
                </a:solidFill>
              </a:rPr>
              <a:t>matchedCheckedOutPatients</a:t>
            </a:r>
            <a:endParaRPr lang="en-US" sz="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39EB11-3606-4B90-A148-C121EF6E98FB}"/>
              </a:ext>
            </a:extLst>
          </p:cNvPr>
          <p:cNvSpPr txBox="1"/>
          <p:nvPr/>
        </p:nvSpPr>
        <p:spPr>
          <a:xfrm>
            <a:off x="8538130" y="3963790"/>
            <a:ext cx="12212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>
                <a:solidFill>
                  <a:schemeClr val="accent4">
                    <a:lumMod val="75000"/>
                  </a:schemeClr>
                </a:solidFill>
              </a:rPr>
              <a:t>matchedCheckedInPatients</a:t>
            </a:r>
            <a:endParaRPr lang="en-US" sz="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B2685A-28E7-4BE6-BD27-C0592513C372}"/>
              </a:ext>
            </a:extLst>
          </p:cNvPr>
          <p:cNvSpPr txBox="1"/>
          <p:nvPr/>
        </p:nvSpPr>
        <p:spPr>
          <a:xfrm>
            <a:off x="8645405" y="3700468"/>
            <a:ext cx="9573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getFilteredPersonList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90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Yuntong</cp:lastModifiedBy>
  <cp:revision>135</cp:revision>
  <dcterms:created xsi:type="dcterms:W3CDTF">2016-07-22T14:33:02Z</dcterms:created>
  <dcterms:modified xsi:type="dcterms:W3CDTF">2018-11-12T05:08:15Z</dcterms:modified>
</cp:coreProperties>
</file>