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914" y="-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4"/>
            <a:ext cx="3984805" cy="83157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52399" y="120683"/>
            <a:ext cx="6454594" cy="831401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956199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4192" y="1337736"/>
            <a:ext cx="191760" cy="7958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029200" y="1705197"/>
            <a:ext cx="17888" cy="25530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53000" y="17051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400" y="958034"/>
            <a:ext cx="17296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addmh</a:t>
            </a:r>
            <a:r>
              <a:rPr lang="en-US" sz="14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219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09108" y="1878232"/>
            <a:ext cx="843892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1981200"/>
            <a:ext cx="21045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53000" y="2653307"/>
            <a:ext cx="207694" cy="13852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285911" y="3168134"/>
            <a:ext cx="1876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updatePerson</a:t>
            </a:r>
            <a:r>
              <a:rPr lang="en-US" sz="1200" dirty="0">
                <a:solidFill>
                  <a:srgbClr val="7030A0"/>
                </a:solidFill>
              </a:rPr>
              <a:t>(model, history)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447800" y="1106151"/>
            <a:ext cx="2348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addmh</a:t>
            </a:r>
            <a:r>
              <a:rPr lang="en-US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09814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726866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590800" y="17526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62424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99150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00186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158639" y="2975344"/>
            <a:ext cx="193599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035976" y="1260268"/>
            <a:ext cx="1935995" cy="2268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 </a:t>
            </a:r>
            <a:r>
              <a:rPr lang="en-US" sz="1600" dirty="0" err="1">
                <a:solidFill>
                  <a:schemeClr val="bg1"/>
                </a:solidFill>
              </a:rPr>
              <a:t>AddmhCommand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1" y="2699515"/>
            <a:ext cx="3251889" cy="318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708245" y="1351537"/>
            <a:ext cx="2187935" cy="123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691998" y="4036462"/>
            <a:ext cx="3364849" cy="21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800702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826375" y="2975344"/>
            <a:ext cx="246062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(target,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editedPerson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256650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56650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158639" y="3733799"/>
            <a:ext cx="202599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2B997070-3436-4436-84E2-A3B09EF562A4}"/>
              </a:ext>
            </a:extLst>
          </p:cNvPr>
          <p:cNvSpPr/>
          <p:nvPr/>
        </p:nvSpPr>
        <p:spPr>
          <a:xfrm>
            <a:off x="883145" y="446073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F18E06-18C7-4D6C-AD01-8269DEF70CD1}"/>
              </a:ext>
            </a:extLst>
          </p:cNvPr>
          <p:cNvCxnSpPr>
            <a:cxnSpLocks/>
          </p:cNvCxnSpPr>
          <p:nvPr/>
        </p:nvCxnSpPr>
        <p:spPr>
          <a:xfrm>
            <a:off x="1610959" y="4824401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C83857E-58A0-4707-BEE5-04D7162579B6}"/>
              </a:ext>
            </a:extLst>
          </p:cNvPr>
          <p:cNvSpPr/>
          <p:nvPr/>
        </p:nvSpPr>
        <p:spPr>
          <a:xfrm>
            <a:off x="1538951" y="5175095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1" name="Rectangle 62">
            <a:extLst>
              <a:ext uri="{FF2B5EF4-FFF2-40B4-BE49-F238E27FC236}">
                <a16:creationId xmlns:a16="http://schemas.microsoft.com/office/drawing/2014/main" id="{08A09C01-7D93-4601-8D3F-9810BDDB5920}"/>
              </a:ext>
            </a:extLst>
          </p:cNvPr>
          <p:cNvSpPr/>
          <p:nvPr/>
        </p:nvSpPr>
        <p:spPr>
          <a:xfrm>
            <a:off x="3437188" y="433980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25D69C3-E694-4922-BC20-AE44CAE44799}"/>
              </a:ext>
            </a:extLst>
          </p:cNvPr>
          <p:cNvCxnSpPr>
            <a:cxnSpLocks/>
          </p:cNvCxnSpPr>
          <p:nvPr/>
        </p:nvCxnSpPr>
        <p:spPr>
          <a:xfrm>
            <a:off x="3956199" y="4824401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5BC24D-356C-4BE1-BC65-14AC9DF018D3}"/>
              </a:ext>
            </a:extLst>
          </p:cNvPr>
          <p:cNvSpPr/>
          <p:nvPr/>
        </p:nvSpPr>
        <p:spPr>
          <a:xfrm>
            <a:off x="3884192" y="5254520"/>
            <a:ext cx="191760" cy="7958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2965B5A-C68B-4A25-B785-18361F535F6B}"/>
              </a:ext>
            </a:extLst>
          </p:cNvPr>
          <p:cNvCxnSpPr>
            <a:cxnSpLocks/>
            <a:stCxn id="105" idx="0"/>
          </p:cNvCxnSpPr>
          <p:nvPr/>
        </p:nvCxnSpPr>
        <p:spPr>
          <a:xfrm>
            <a:off x="5029200" y="5621981"/>
            <a:ext cx="17888" cy="25530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6727E4F-F9AC-4D12-ACED-F419938DC059}"/>
              </a:ext>
            </a:extLst>
          </p:cNvPr>
          <p:cNvSpPr/>
          <p:nvPr/>
        </p:nvSpPr>
        <p:spPr>
          <a:xfrm>
            <a:off x="4953000" y="562198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59C2A6-C138-4026-A094-7412D638FCFE}"/>
              </a:ext>
            </a:extLst>
          </p:cNvPr>
          <p:cNvCxnSpPr>
            <a:cxnSpLocks/>
          </p:cNvCxnSpPr>
          <p:nvPr/>
        </p:nvCxnSpPr>
        <p:spPr>
          <a:xfrm>
            <a:off x="419100" y="517878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423F20A-2AE1-4BEA-84DF-E03B809B8764}"/>
              </a:ext>
            </a:extLst>
          </p:cNvPr>
          <p:cNvSpPr txBox="1"/>
          <p:nvPr/>
        </p:nvSpPr>
        <p:spPr>
          <a:xfrm>
            <a:off x="-152400" y="4874818"/>
            <a:ext cx="17296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viewmh</a:t>
            </a:r>
            <a:r>
              <a:rPr lang="en-US" sz="14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6D947A5-06C7-4975-AF12-D4C19D91A995}"/>
              </a:ext>
            </a:extLst>
          </p:cNvPr>
          <p:cNvCxnSpPr>
            <a:cxnSpLocks/>
          </p:cNvCxnSpPr>
          <p:nvPr/>
        </p:nvCxnSpPr>
        <p:spPr>
          <a:xfrm>
            <a:off x="4036590" y="5417721"/>
            <a:ext cx="1021774" cy="114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CF58B61-0298-4381-BCE2-D748E52D35F5}"/>
              </a:ext>
            </a:extLst>
          </p:cNvPr>
          <p:cNvSpPr txBox="1"/>
          <p:nvPr/>
        </p:nvSpPr>
        <p:spPr>
          <a:xfrm>
            <a:off x="2192191" y="640085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FF05E46-7D47-448A-BFA7-491155F0E349}"/>
              </a:ext>
            </a:extLst>
          </p:cNvPr>
          <p:cNvCxnSpPr>
            <a:cxnSpLocks/>
          </p:cNvCxnSpPr>
          <p:nvPr/>
        </p:nvCxnSpPr>
        <p:spPr>
          <a:xfrm>
            <a:off x="4109108" y="5795016"/>
            <a:ext cx="843892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584D855-3307-4716-878C-C5D76BE5746E}"/>
              </a:ext>
            </a:extLst>
          </p:cNvPr>
          <p:cNvCxnSpPr>
            <a:cxnSpLocks/>
          </p:cNvCxnSpPr>
          <p:nvPr/>
        </p:nvCxnSpPr>
        <p:spPr>
          <a:xfrm>
            <a:off x="1691351" y="5897984"/>
            <a:ext cx="21045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DF246C0-798E-4791-9D8A-4DB26191CF6B}"/>
              </a:ext>
            </a:extLst>
          </p:cNvPr>
          <p:cNvCxnSpPr>
            <a:cxnSpLocks/>
          </p:cNvCxnSpPr>
          <p:nvPr/>
        </p:nvCxnSpPr>
        <p:spPr>
          <a:xfrm>
            <a:off x="380999" y="810778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817F70-DA81-4CAD-934B-DE9875CF138A}"/>
              </a:ext>
            </a:extLst>
          </p:cNvPr>
          <p:cNvSpPr/>
          <p:nvPr/>
        </p:nvSpPr>
        <p:spPr>
          <a:xfrm>
            <a:off x="4953000" y="6570091"/>
            <a:ext cx="207694" cy="13852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E38CF7-CC94-4F03-A5F4-17524D59C06E}"/>
              </a:ext>
            </a:extLst>
          </p:cNvPr>
          <p:cNvSpPr txBox="1"/>
          <p:nvPr/>
        </p:nvSpPr>
        <p:spPr>
          <a:xfrm>
            <a:off x="1447800" y="5022935"/>
            <a:ext cx="2348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viewmh</a:t>
            </a:r>
            <a:r>
              <a:rPr lang="en-US" dirty="0"/>
              <a:t> …”)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7100C0-D22D-45FE-9BF7-17B856301214}"/>
              </a:ext>
            </a:extLst>
          </p:cNvPr>
          <p:cNvSpPr txBox="1"/>
          <p:nvPr/>
        </p:nvSpPr>
        <p:spPr>
          <a:xfrm>
            <a:off x="2133600" y="770786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223681-3035-46DF-9B43-DB7FD51EE452}"/>
              </a:ext>
            </a:extLst>
          </p:cNvPr>
          <p:cNvSpPr txBox="1"/>
          <p:nvPr/>
        </p:nvSpPr>
        <p:spPr>
          <a:xfrm>
            <a:off x="645270" y="786268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804482-EC0E-4601-B665-98D096542A45}"/>
              </a:ext>
            </a:extLst>
          </p:cNvPr>
          <p:cNvSpPr txBox="1"/>
          <p:nvPr/>
        </p:nvSpPr>
        <p:spPr>
          <a:xfrm>
            <a:off x="2590800" y="566938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DA884A26-36B5-4C78-8F1E-BB5FB7108430}"/>
              </a:ext>
            </a:extLst>
          </p:cNvPr>
          <p:cNvSpPr/>
          <p:nvPr/>
        </p:nvSpPr>
        <p:spPr>
          <a:xfrm>
            <a:off x="5035977" y="5029200"/>
            <a:ext cx="2025994" cy="4621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v: </a:t>
            </a:r>
            <a:r>
              <a:rPr lang="en-US" sz="1600" dirty="0" err="1">
                <a:solidFill>
                  <a:schemeClr val="bg1"/>
                </a:solidFill>
              </a:rPr>
              <a:t>ViewmhCommand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3FAC0F3-56E3-4CAB-8302-7439B7CCED77}"/>
              </a:ext>
            </a:extLst>
          </p:cNvPr>
          <p:cNvCxnSpPr>
            <a:cxnSpLocks/>
          </p:cNvCxnSpPr>
          <p:nvPr/>
        </p:nvCxnSpPr>
        <p:spPr>
          <a:xfrm flipV="1">
            <a:off x="1691351" y="6616299"/>
            <a:ext cx="3251889" cy="318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55DBEA3-593D-4747-A55C-B20C35C1D937}"/>
              </a:ext>
            </a:extLst>
          </p:cNvPr>
          <p:cNvCxnSpPr>
            <a:cxnSpLocks/>
          </p:cNvCxnSpPr>
          <p:nvPr/>
        </p:nvCxnSpPr>
        <p:spPr>
          <a:xfrm flipV="1">
            <a:off x="1708245" y="5268321"/>
            <a:ext cx="2187935" cy="123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1036E4D-258A-4920-B7F2-1DC2E39B87F5}"/>
              </a:ext>
            </a:extLst>
          </p:cNvPr>
          <p:cNvCxnSpPr>
            <a:cxnSpLocks/>
            <a:endCxn id="113" idx="2"/>
          </p:cNvCxnSpPr>
          <p:nvPr/>
        </p:nvCxnSpPr>
        <p:spPr>
          <a:xfrm>
            <a:off x="1691998" y="7953246"/>
            <a:ext cx="3364849" cy="21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60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Ling Zhi Yu</cp:lastModifiedBy>
  <cp:revision>111</cp:revision>
  <dcterms:created xsi:type="dcterms:W3CDTF">2016-07-22T14:33:02Z</dcterms:created>
  <dcterms:modified xsi:type="dcterms:W3CDTF">2018-10-16T14:23:41Z</dcterms:modified>
</cp:coreProperties>
</file>