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04D3-13FC-444D-820D-CF7A677E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5345C-BE1C-43C8-978D-A31FC5F65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CF08-4602-4274-87BD-D04AD0AF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5FFA-1AB4-4A54-BBF7-1ADC7206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04ED-0896-4FBF-9CCD-6B1D1DF6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98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E61A-5077-4148-8FD3-EF64E24A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3893D-0DB9-46BA-BE4D-185259AE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D976-DAEE-4D65-A6CD-088CE7ED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E5F9-C70E-4935-B8BE-C193CD98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4FDA-E7A7-47DF-86F1-0C102ED4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94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4D350-45F1-4F0E-B719-313C31C98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10D9F-8634-41CA-81AB-7E54019F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669A-A438-43F0-9144-15890773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1201-B359-4B88-8ECC-71AD0814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0EE2-8800-4913-8171-AE53B51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46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E85F-A781-47BD-9FFC-8617D2DA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F66D-0983-490A-9355-0BB37640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33AEA-326C-4DE3-9ECF-1180403B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AB41-E77D-4E19-A380-F575F416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A989-86EB-4A06-94AA-AD84164B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82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A014-101A-427B-9226-87CB0780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FDF1C-072C-45AD-BC70-D2C4D4A9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B0919-F611-46DA-BB32-F721C862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4FB6-2FE1-4DDA-938D-81FB9AA9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61DE-8007-4CC7-8A64-CA55E51B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B66E-B68F-4761-A22A-EFB961D1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A461-67BF-4277-A470-98046BCD5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DFC8B-5904-47A0-95FF-5C2A1BC5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0A15-CC89-4A63-AB83-471D917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8A55-75B4-410A-B599-823E3485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AA106-BFB3-4729-A1FB-C9216888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3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1D3D-63D5-42C2-ACF9-BF19BACA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843B-0751-424A-9872-16F0BEFF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E873-6D27-496F-8755-5BD8AD15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CFD70-90D4-4F5F-9CFD-85FE14FB2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8EE33-82B1-449C-ACCC-437ED96F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6C138-87E3-458C-A46D-61A300BE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384AF-BFBA-48A2-A907-36B8B6B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DAF70-7A36-4F0A-BD69-0A18061A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69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A1CE-D111-47A0-9F94-96E7B768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7A8B4-40D6-4FB3-974E-8236A1E2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2FC6F-06A0-4E4F-82A0-AD0EF548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96AD6-9567-4730-B835-401A25B2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474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BBB23-C0B7-4D8F-9D6A-F9976AB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4F2CC-E08D-4667-A7C1-F85543A4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DF9E8-9934-412D-87D3-742B1C6A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0819-234B-48F3-9674-23885163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0A70-88E2-40B2-9F37-57BBB7E7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42DBB-FEB0-45E7-A119-76A5446B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2EF1-CB44-4806-8E27-7271C86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23EC-423A-4554-93CA-AAD84957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A52F-85E8-4C64-96F1-605F6F67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49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6137-5575-4F2D-9F6F-44AD7F6E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24D94-EEDE-47B4-89B7-9F01F2325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26F31-8332-4A9C-A551-847ECC61E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003B-7B0D-4737-83C5-05BA1ED2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0E3C-9700-48EA-A8FB-D8CA4210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639F-E71B-409C-B55D-49812C08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12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3D8DB-A2C4-4EAA-B4B4-E94A2933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25466-8AEE-4218-88D5-940369B1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79D7-D9CC-4702-9BD7-0141E48BE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889A-06D2-4277-93B2-7A99EC3C1F3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BEA5-B74B-49D0-8A6F-609C5EBF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7BD-810B-4F05-8087-E06530D25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3684-5899-445D-A88A-D8AF01429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2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E307510-FA58-4DF5-8E45-D324E91A6CE7}"/>
              </a:ext>
            </a:extLst>
          </p:cNvPr>
          <p:cNvSpPr/>
          <p:nvPr/>
        </p:nvSpPr>
        <p:spPr>
          <a:xfrm>
            <a:off x="604008" y="528506"/>
            <a:ext cx="11132190" cy="474816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>
                <a:solidFill>
                  <a:srgbClr val="0070C0"/>
                </a:solidFill>
              </a:rPr>
              <a:t>addappt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39D4CA-56A6-4F5B-A1E6-548F7548DD17}"/>
              </a:ext>
            </a:extLst>
          </p:cNvPr>
          <p:cNvSpPr/>
          <p:nvPr/>
        </p:nvSpPr>
        <p:spPr>
          <a:xfrm>
            <a:off x="3323087" y="3358768"/>
            <a:ext cx="1417740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/>
              <a:t>AddAppt</a:t>
            </a:r>
            <a:r>
              <a:rPr lang="en-SG" sz="1200" dirty="0"/>
              <a:t> Command 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C25D88-A23E-42D1-A13A-0903A252E3E9}"/>
              </a:ext>
            </a:extLst>
          </p:cNvPr>
          <p:cNvSpPr/>
          <p:nvPr/>
        </p:nvSpPr>
        <p:spPr>
          <a:xfrm>
            <a:off x="3323087" y="4072119"/>
            <a:ext cx="1417740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/>
              <a:t>AddApptCommand</a:t>
            </a:r>
            <a:r>
              <a:rPr lang="en-SG" sz="1200" dirty="0"/>
              <a:t> executed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D35B17-E209-4467-8222-792808591896}"/>
              </a:ext>
            </a:extLst>
          </p:cNvPr>
          <p:cNvSpPr/>
          <p:nvPr/>
        </p:nvSpPr>
        <p:spPr>
          <a:xfrm>
            <a:off x="3070371" y="2064695"/>
            <a:ext cx="1923177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Parsed by </a:t>
            </a:r>
            <a:r>
              <a:rPr lang="en-SG" sz="1200" dirty="0" err="1"/>
              <a:t>AddApptCommandParser</a:t>
            </a:r>
            <a:endParaRPr lang="en-SG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78AF93-1ACD-4EFA-8099-70326AA1FB80}"/>
              </a:ext>
            </a:extLst>
          </p:cNvPr>
          <p:cNvSpPr/>
          <p:nvPr/>
        </p:nvSpPr>
        <p:spPr>
          <a:xfrm>
            <a:off x="7711227" y="4810637"/>
            <a:ext cx="1493941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Update Person with new Appointment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7ADE5B-C9F2-4497-A759-4806AC34739A}"/>
              </a:ext>
            </a:extLst>
          </p:cNvPr>
          <p:cNvSpPr/>
          <p:nvPr/>
        </p:nvSpPr>
        <p:spPr>
          <a:xfrm>
            <a:off x="5333998" y="1430739"/>
            <a:ext cx="1339442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Parsed by </a:t>
            </a:r>
            <a:r>
              <a:rPr lang="en-SG" sz="1200" dirty="0" err="1"/>
              <a:t>HealthBaseParser</a:t>
            </a:r>
            <a:endParaRPr lang="en-SG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637F30-0A15-4089-8E09-168E854D1F00}"/>
              </a:ext>
            </a:extLst>
          </p:cNvPr>
          <p:cNvSpPr/>
          <p:nvPr/>
        </p:nvSpPr>
        <p:spPr>
          <a:xfrm>
            <a:off x="5203971" y="707472"/>
            <a:ext cx="1599501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Command is executed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D453CC-EE52-489D-AE85-B7F5D1E5F68D}"/>
              </a:ext>
            </a:extLst>
          </p:cNvPr>
          <p:cNvSpPr/>
          <p:nvPr/>
        </p:nvSpPr>
        <p:spPr>
          <a:xfrm>
            <a:off x="3323087" y="4810637"/>
            <a:ext cx="1417740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Search for Person in Model by NRIC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0CCDF4-DF6A-4096-9EA3-9E84642BBD67}"/>
              </a:ext>
            </a:extLst>
          </p:cNvPr>
          <p:cNvSpPr/>
          <p:nvPr/>
        </p:nvSpPr>
        <p:spPr>
          <a:xfrm>
            <a:off x="4149757" y="737882"/>
            <a:ext cx="295011" cy="299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11D556-988A-4AB4-BB42-7356A949A5C0}"/>
              </a:ext>
            </a:extLst>
          </p:cNvPr>
          <p:cNvCxnSpPr>
            <a:cxnSpLocks/>
          </p:cNvCxnSpPr>
          <p:nvPr/>
        </p:nvCxnSpPr>
        <p:spPr>
          <a:xfrm>
            <a:off x="4444768" y="878746"/>
            <a:ext cx="759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604F7466-ADA7-40B5-8B8E-69A39EAFA4D6}"/>
              </a:ext>
            </a:extLst>
          </p:cNvPr>
          <p:cNvSpPr/>
          <p:nvPr/>
        </p:nvSpPr>
        <p:spPr>
          <a:xfrm>
            <a:off x="5819161" y="2064695"/>
            <a:ext cx="369115" cy="360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5B8F7A-7A51-4122-8B09-A6BF9F38F68B}"/>
              </a:ext>
            </a:extLst>
          </p:cNvPr>
          <p:cNvSpPr/>
          <p:nvPr/>
        </p:nvSpPr>
        <p:spPr>
          <a:xfrm>
            <a:off x="8310691" y="2729889"/>
            <a:ext cx="295011" cy="299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1541619-616E-4DB4-8DF4-DAD3F97F4B8B}"/>
              </a:ext>
            </a:extLst>
          </p:cNvPr>
          <p:cNvSpPr/>
          <p:nvPr/>
        </p:nvSpPr>
        <p:spPr>
          <a:xfrm>
            <a:off x="5819160" y="4810637"/>
            <a:ext cx="369115" cy="360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C934729C-E138-4F73-9FC8-F5A5E983577F}"/>
              </a:ext>
            </a:extLst>
          </p:cNvPr>
          <p:cNvSpPr/>
          <p:nvPr/>
        </p:nvSpPr>
        <p:spPr>
          <a:xfrm>
            <a:off x="3847400" y="2699479"/>
            <a:ext cx="369115" cy="360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6F50-87F8-4D85-87FF-9D264017A70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6003719" y="1068198"/>
            <a:ext cx="3" cy="36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AAD9FD-1529-4372-A291-FAB65309291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6003719" y="1791465"/>
            <a:ext cx="0" cy="27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3ADB29-26FC-4A23-9B05-772C4BCEBA8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993548" y="2245058"/>
            <a:ext cx="825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C7BF91-FBB1-434A-8357-921F29CF8F2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031958" y="2425421"/>
            <a:ext cx="2" cy="2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92F5EE-E800-4978-8057-44DBB3256BA8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4031957" y="3060205"/>
            <a:ext cx="1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75974A-5026-4792-A486-1C015BF2FA3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31957" y="3719494"/>
            <a:ext cx="0" cy="35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286147-7718-4902-B0C4-2F8493C1666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4031957" y="4432845"/>
            <a:ext cx="0" cy="37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5CDCBB-3F02-43DD-BA3F-040B45DDA910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740827" y="4991000"/>
            <a:ext cx="1078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BD738D-47CC-449F-B254-77AD3E557BF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188275" y="4991000"/>
            <a:ext cx="1522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1A2204-10E6-4288-A8EC-F49D5330F800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8458197" y="3029795"/>
            <a:ext cx="1" cy="178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EAB0FC-F5B3-4A13-A4A8-F47634CF3AC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458194" y="2227010"/>
            <a:ext cx="3" cy="50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5C5632-FA6D-4EFF-B413-E4803E0BC6E3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V="1">
            <a:off x="6003718" y="2985875"/>
            <a:ext cx="2350176" cy="182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99D73C-CECE-49F3-8916-7DB82FBC4FC3}"/>
              </a:ext>
            </a:extLst>
          </p:cNvPr>
          <p:cNvCxnSpPr>
            <a:cxnSpLocks/>
            <a:stCxn id="17" idx="3"/>
            <a:endCxn id="15" idx="2"/>
          </p:cNvCxnSpPr>
          <p:nvPr/>
        </p:nvCxnSpPr>
        <p:spPr>
          <a:xfrm>
            <a:off x="4216515" y="2879842"/>
            <a:ext cx="409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4C66B8-8722-4871-8F54-25041E5994A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188276" y="2227010"/>
            <a:ext cx="2269918" cy="1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E343A1-3FF6-4BAB-8A7B-4EC28F03658C}"/>
              </a:ext>
            </a:extLst>
          </p:cNvPr>
          <p:cNvSpPr txBox="1"/>
          <p:nvPr/>
        </p:nvSpPr>
        <p:spPr>
          <a:xfrm>
            <a:off x="4915803" y="2261620"/>
            <a:ext cx="1150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[valid command and arguments]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3CA5F2-EA17-4CAC-BB2B-EE14F41CE228}"/>
              </a:ext>
            </a:extLst>
          </p:cNvPr>
          <p:cNvSpPr txBox="1"/>
          <p:nvPr/>
        </p:nvSpPr>
        <p:spPr>
          <a:xfrm>
            <a:off x="3974904" y="3025555"/>
            <a:ext cx="188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[valid NRIC and arguments]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D97BEA-854A-4618-9AF6-65FE04EE72B9}"/>
              </a:ext>
            </a:extLst>
          </p:cNvPr>
          <p:cNvSpPr txBox="1"/>
          <p:nvPr/>
        </p:nvSpPr>
        <p:spPr>
          <a:xfrm>
            <a:off x="6349723" y="4744994"/>
            <a:ext cx="12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[Person exists]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BA79EB-FA6A-4724-A374-B08A3D68F6C4}"/>
              </a:ext>
            </a:extLst>
          </p:cNvPr>
          <p:cNvSpPr txBox="1"/>
          <p:nvPr/>
        </p:nvSpPr>
        <p:spPr>
          <a:xfrm>
            <a:off x="6262860" y="2629180"/>
            <a:ext cx="12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676D75-B474-4834-86C3-1C30DB93DE63}"/>
              </a:ext>
            </a:extLst>
          </p:cNvPr>
          <p:cNvSpPr txBox="1"/>
          <p:nvPr/>
        </p:nvSpPr>
        <p:spPr>
          <a:xfrm>
            <a:off x="6938353" y="1987315"/>
            <a:ext cx="12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B7196A-68D4-48CB-8215-07291EE9E60F}"/>
              </a:ext>
            </a:extLst>
          </p:cNvPr>
          <p:cNvSpPr txBox="1"/>
          <p:nvPr/>
        </p:nvSpPr>
        <p:spPr>
          <a:xfrm>
            <a:off x="6803472" y="3636646"/>
            <a:ext cx="122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29899F-D294-4242-A077-712FA8F4479D}"/>
              </a:ext>
            </a:extLst>
          </p:cNvPr>
          <p:cNvSpPr/>
          <p:nvPr/>
        </p:nvSpPr>
        <p:spPr>
          <a:xfrm>
            <a:off x="6073099" y="1152912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A7EE03-4B34-4BF9-8230-E5A901F4D493}"/>
              </a:ext>
            </a:extLst>
          </p:cNvPr>
          <p:cNvSpPr/>
          <p:nvPr/>
        </p:nvSpPr>
        <p:spPr>
          <a:xfrm>
            <a:off x="5317919" y="2018518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0AFD6C9-F632-4514-8C65-E3DEAA2B728B}"/>
              </a:ext>
            </a:extLst>
          </p:cNvPr>
          <p:cNvSpPr/>
          <p:nvPr/>
        </p:nvSpPr>
        <p:spPr>
          <a:xfrm>
            <a:off x="3813669" y="3089692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ED49308-FBBD-4278-B160-59AE0D4D42E5}"/>
              </a:ext>
            </a:extLst>
          </p:cNvPr>
          <p:cNvSpPr/>
          <p:nvPr/>
        </p:nvSpPr>
        <p:spPr>
          <a:xfrm>
            <a:off x="3813668" y="3789400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ADEB65B-8DE1-4437-B533-1C7FA88B204E}"/>
              </a:ext>
            </a:extLst>
          </p:cNvPr>
          <p:cNvSpPr/>
          <p:nvPr/>
        </p:nvSpPr>
        <p:spPr>
          <a:xfrm>
            <a:off x="6803472" y="5033430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3F4364-EBFA-4F4B-B4BF-4DD79D7FFFEE}"/>
              </a:ext>
            </a:extLst>
          </p:cNvPr>
          <p:cNvSpPr/>
          <p:nvPr/>
        </p:nvSpPr>
        <p:spPr>
          <a:xfrm>
            <a:off x="3813668" y="4529683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5BCF6D-8529-4114-9FCE-2CF3B1D0F9FC}"/>
              </a:ext>
            </a:extLst>
          </p:cNvPr>
          <p:cNvSpPr/>
          <p:nvPr/>
        </p:nvSpPr>
        <p:spPr>
          <a:xfrm>
            <a:off x="8215810" y="3789400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2326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Jefferson Sie</dc:creator>
  <cp:lastModifiedBy>Jefferson Sie</cp:lastModifiedBy>
  <cp:revision>15</cp:revision>
  <dcterms:created xsi:type="dcterms:W3CDTF">2018-11-11T15:42:21Z</dcterms:created>
  <dcterms:modified xsi:type="dcterms:W3CDTF">2018-11-12T11:21:12Z</dcterms:modified>
</cp:coreProperties>
</file>