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2C4FEA-C10B-4133-9BF6-AF6F40CC1AD4}"/>
              </a:ext>
            </a:extLst>
          </p:cNvPr>
          <p:cNvSpPr txBox="1"/>
          <p:nvPr/>
        </p:nvSpPr>
        <p:spPr>
          <a:xfrm>
            <a:off x="5890055" y="4011883"/>
            <a:ext cx="5504846" cy="646331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dirty="0"/>
              <a:t>The state of Inventory Manager(before ‘add n/</a:t>
            </a:r>
            <a:r>
              <a:rPr lang="en-SG" dirty="0" err="1"/>
              <a:t>Iphone</a:t>
            </a:r>
            <a:r>
              <a:rPr lang="en-SG" dirty="0"/>
              <a:t> …’ was executed) will be restored to state im1.</a:t>
            </a:r>
          </a:p>
        </p:txBody>
      </p:sp>
      <p:sp>
        <p:nvSpPr>
          <p:cNvPr id="24" name="Down Arrow 23"/>
          <p:cNvSpPr/>
          <p:nvPr/>
        </p:nvSpPr>
        <p:spPr>
          <a:xfrm>
            <a:off x="7156893" y="1304261"/>
            <a:ext cx="1335908" cy="15588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undo 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1308516" y="4500156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1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C39FF7A-ED45-4697-B75C-01E9C1C55F2A}"/>
              </a:ext>
            </a:extLst>
          </p:cNvPr>
          <p:cNvCxnSpPr>
            <a:cxnSpLocks/>
          </p:cNvCxnSpPr>
          <p:nvPr/>
        </p:nvCxnSpPr>
        <p:spPr>
          <a:xfrm flipV="1">
            <a:off x="2912016" y="3770155"/>
            <a:ext cx="0" cy="73000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18">
            <a:extLst>
              <a:ext uri="{FF2B5EF4-FFF2-40B4-BE49-F238E27FC236}">
                <a16:creationId xmlns:a16="http://schemas.microsoft.com/office/drawing/2014/main" id="{8BB79921-D7CA-43B5-B5FD-03C3E30312D6}"/>
              </a:ext>
            </a:extLst>
          </p:cNvPr>
          <p:cNvSpPr txBox="1"/>
          <p:nvPr/>
        </p:nvSpPr>
        <p:spPr>
          <a:xfrm>
            <a:off x="3093378" y="1990572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2</a:t>
            </a:r>
          </a:p>
        </p:txBody>
      </p:sp>
      <p:sp>
        <p:nvSpPr>
          <p:cNvPr id="31" name="Rectangle 26">
            <a:extLst>
              <a:ext uri="{FF2B5EF4-FFF2-40B4-BE49-F238E27FC236}">
                <a16:creationId xmlns:a16="http://schemas.microsoft.com/office/drawing/2014/main" id="{23B38598-ACF6-43AA-AB7A-4C4B6508DDBD}"/>
              </a:ext>
            </a:extLst>
          </p:cNvPr>
          <p:cNvSpPr/>
          <p:nvPr/>
        </p:nvSpPr>
        <p:spPr>
          <a:xfrm>
            <a:off x="384356" y="583565"/>
            <a:ext cx="11364686" cy="5939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15">
            <a:extLst>
              <a:ext uri="{FF2B5EF4-FFF2-40B4-BE49-F238E27FC236}">
                <a16:creationId xmlns:a16="http://schemas.microsoft.com/office/drawing/2014/main" id="{A78E8306-1F8F-43DE-9A0A-31D9B524CF8C}"/>
              </a:ext>
            </a:extLst>
          </p:cNvPr>
          <p:cNvCxnSpPr>
            <a:cxnSpLocks/>
          </p:cNvCxnSpPr>
          <p:nvPr/>
        </p:nvCxnSpPr>
        <p:spPr>
          <a:xfrm flipV="1">
            <a:off x="4515516" y="1283699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Table 4">
            <a:extLst>
              <a:ext uri="{FF2B5EF4-FFF2-40B4-BE49-F238E27FC236}">
                <a16:creationId xmlns:a16="http://schemas.microsoft.com/office/drawing/2014/main" id="{FE10D104-C99E-4BB1-9FDC-A8A6072343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5718805"/>
              </p:ext>
            </p:extLst>
          </p:nvPr>
        </p:nvGraphicFramePr>
        <p:xfrm>
          <a:off x="467901" y="692467"/>
          <a:ext cx="1528154" cy="36576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52815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u="sng" dirty="0" err="1"/>
                        <a:t>im</a:t>
                      </a:r>
                      <a:r>
                        <a:rPr lang="en-SG" u="sng" dirty="0"/>
                        <a:t>0:</a:t>
                      </a:r>
                      <a:r>
                        <a:rPr lang="en-SG" sz="1800" u="sng" dirty="0"/>
                        <a:t>Inventory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34" name="Table 4">
            <a:extLst>
              <a:ext uri="{FF2B5EF4-FFF2-40B4-BE49-F238E27FC236}">
                <a16:creationId xmlns:a16="http://schemas.microsoft.com/office/drawing/2014/main" id="{148BB5C0-4E34-41A9-BA47-4BB5FF1523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374721"/>
              </p:ext>
            </p:extLst>
          </p:nvPr>
        </p:nvGraphicFramePr>
        <p:xfrm>
          <a:off x="2120623" y="702823"/>
          <a:ext cx="1528154" cy="36576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52815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u="sng" dirty="0" err="1"/>
                        <a:t>im</a:t>
                      </a:r>
                      <a:r>
                        <a:rPr lang="en-SG" altLang="zh-CN" u="sng" dirty="0"/>
                        <a:t>1</a:t>
                      </a:r>
                      <a:r>
                        <a:rPr lang="en-SG" u="sng" dirty="0"/>
                        <a:t>:</a:t>
                      </a:r>
                      <a:r>
                        <a:rPr lang="en-SG" sz="1800" u="sng" dirty="0"/>
                        <a:t>Inventory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35" name="Table 4">
            <a:extLst>
              <a:ext uri="{FF2B5EF4-FFF2-40B4-BE49-F238E27FC236}">
                <a16:creationId xmlns:a16="http://schemas.microsoft.com/office/drawing/2014/main" id="{9F320BA5-1D48-42AC-8E93-E8885F5416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182029"/>
              </p:ext>
            </p:extLst>
          </p:nvPr>
        </p:nvGraphicFramePr>
        <p:xfrm>
          <a:off x="3754351" y="708919"/>
          <a:ext cx="1528154" cy="36576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52815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u="sng" dirty="0" err="1"/>
                        <a:t>im</a:t>
                      </a:r>
                      <a:r>
                        <a:rPr lang="en-SG" altLang="zh-CN" u="sng" dirty="0"/>
                        <a:t>2</a:t>
                      </a:r>
                      <a:r>
                        <a:rPr lang="en-SG" u="sng" dirty="0"/>
                        <a:t>:</a:t>
                      </a:r>
                      <a:r>
                        <a:rPr lang="en-SG" sz="1800" u="sng" dirty="0"/>
                        <a:t>Inventory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sp>
        <p:nvSpPr>
          <p:cNvPr id="37" name="Rectangle 26">
            <a:extLst>
              <a:ext uri="{FF2B5EF4-FFF2-40B4-BE49-F238E27FC236}">
                <a16:creationId xmlns:a16="http://schemas.microsoft.com/office/drawing/2014/main" id="{576145C8-F3F5-47E9-8F49-16DD8E499676}"/>
              </a:ext>
            </a:extLst>
          </p:cNvPr>
          <p:cNvSpPr/>
          <p:nvPr/>
        </p:nvSpPr>
        <p:spPr>
          <a:xfrm>
            <a:off x="385837" y="3061907"/>
            <a:ext cx="11364686" cy="5939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0" name="Table 4">
            <a:extLst>
              <a:ext uri="{FF2B5EF4-FFF2-40B4-BE49-F238E27FC236}">
                <a16:creationId xmlns:a16="http://schemas.microsoft.com/office/drawing/2014/main" id="{005192C8-4AE8-484A-A0FA-EC15F55DB1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438892"/>
              </p:ext>
            </p:extLst>
          </p:nvPr>
        </p:nvGraphicFramePr>
        <p:xfrm>
          <a:off x="469382" y="3170809"/>
          <a:ext cx="1528154" cy="36576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52815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u="sng" dirty="0" err="1"/>
                        <a:t>im</a:t>
                      </a:r>
                      <a:r>
                        <a:rPr lang="en-SG" u="sng" dirty="0"/>
                        <a:t>0:</a:t>
                      </a:r>
                      <a:r>
                        <a:rPr lang="en-SG" sz="1800" u="sng" dirty="0"/>
                        <a:t>Inventory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41" name="Table 4">
            <a:extLst>
              <a:ext uri="{FF2B5EF4-FFF2-40B4-BE49-F238E27FC236}">
                <a16:creationId xmlns:a16="http://schemas.microsoft.com/office/drawing/2014/main" id="{D1FE94BD-FD78-4350-84D3-92A1B3A72C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8516268"/>
              </p:ext>
            </p:extLst>
          </p:nvPr>
        </p:nvGraphicFramePr>
        <p:xfrm>
          <a:off x="2122104" y="3181165"/>
          <a:ext cx="1528154" cy="36576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52815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u="sng" dirty="0" err="1"/>
                        <a:t>im</a:t>
                      </a:r>
                      <a:r>
                        <a:rPr lang="en-SG" altLang="zh-CN" u="sng" dirty="0"/>
                        <a:t>1</a:t>
                      </a:r>
                      <a:r>
                        <a:rPr lang="en-SG" u="sng" dirty="0"/>
                        <a:t>:</a:t>
                      </a:r>
                      <a:r>
                        <a:rPr lang="en-SG" sz="1800" u="sng" dirty="0"/>
                        <a:t>Inventory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42" name="Table 4">
            <a:extLst>
              <a:ext uri="{FF2B5EF4-FFF2-40B4-BE49-F238E27FC236}">
                <a16:creationId xmlns:a16="http://schemas.microsoft.com/office/drawing/2014/main" id="{893E0C4A-6353-437A-A984-AB1BFB9C92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6377789"/>
              </p:ext>
            </p:extLst>
          </p:nvPr>
        </p:nvGraphicFramePr>
        <p:xfrm>
          <a:off x="3755832" y="3187261"/>
          <a:ext cx="1528154" cy="36576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52815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u="sng" dirty="0" err="1"/>
                        <a:t>im</a:t>
                      </a:r>
                      <a:r>
                        <a:rPr lang="en-SG" altLang="zh-CN" u="sng" dirty="0"/>
                        <a:t>2</a:t>
                      </a:r>
                      <a:r>
                        <a:rPr lang="en-SG" u="sng" dirty="0"/>
                        <a:t>:</a:t>
                      </a:r>
                      <a:r>
                        <a:rPr lang="en-SG" sz="1800" u="sng" dirty="0"/>
                        <a:t>Inventory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54</Words>
  <Application>Microsoft Office PowerPoint</Application>
  <PresentationFormat>宽屏</PresentationFormat>
  <Paragraphs>10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Arial</vt:lpstr>
      <vt:lpstr>Calibri</vt:lpstr>
      <vt:lpstr>Calibri Light</vt:lpstr>
      <vt:lpstr>Consolas</vt:lpstr>
      <vt:lpstr>Office Theme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王 超</cp:lastModifiedBy>
  <cp:revision>37</cp:revision>
  <dcterms:created xsi:type="dcterms:W3CDTF">2017-07-27T00:35:51Z</dcterms:created>
  <dcterms:modified xsi:type="dcterms:W3CDTF">2018-11-10T17:17:07Z</dcterms:modified>
</cp:coreProperties>
</file>