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4827984" y="2201653"/>
            <a:ext cx="2536032" cy="1487993"/>
          </a:xfrm>
          <a:prstGeom prst="downArrow">
            <a:avLst>
              <a:gd name="adj1" fmla="val 50000"/>
              <a:gd name="adj2" fmla="val 54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delete-item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558638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2980776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">
            <a:extLst>
              <a:ext uri="{FF2B5EF4-FFF2-40B4-BE49-F238E27FC236}">
                <a16:creationId xmlns:a16="http://schemas.microsoft.com/office/drawing/2014/main" id="{32050E10-68DE-4B94-A6EC-757DA24AFFC7}"/>
              </a:ext>
            </a:extLst>
          </p:cNvPr>
          <p:cNvSpPr txBox="1"/>
          <p:nvPr/>
        </p:nvSpPr>
        <p:spPr>
          <a:xfrm>
            <a:off x="0" y="276098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321EFD9F-E3BB-4BCA-BE87-85B9E18C8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01305"/>
              </p:ext>
            </p:extLst>
          </p:nvPr>
        </p:nvGraphicFramePr>
        <p:xfrm>
          <a:off x="473240" y="1476346"/>
          <a:ext cx="1528154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u="sng" dirty="0"/>
                        <a:t>0: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21" name="Straight Arrow Connector 2">
            <a:extLst>
              <a:ext uri="{FF2B5EF4-FFF2-40B4-BE49-F238E27FC236}">
                <a16:creationId xmlns:a16="http://schemas.microsoft.com/office/drawing/2014/main" id="{93C7AF58-9AD7-4491-A480-94F10BE49012}"/>
              </a:ext>
            </a:extLst>
          </p:cNvPr>
          <p:cNvCxnSpPr>
            <a:cxnSpLocks/>
          </p:cNvCxnSpPr>
          <p:nvPr/>
        </p:nvCxnSpPr>
        <p:spPr>
          <a:xfrm flipV="1">
            <a:off x="1296959" y="2054111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CEC1A4D0-A99A-4C31-8C4E-FFD97DC39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73599"/>
              </p:ext>
            </p:extLst>
          </p:nvPr>
        </p:nvGraphicFramePr>
        <p:xfrm>
          <a:off x="470949" y="3947476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u="sng" dirty="0"/>
                        <a:t>0: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DAFBFFB0-6D19-4816-89F8-8FFAB90F8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98751"/>
              </p:ext>
            </p:extLst>
          </p:nvPr>
        </p:nvGraphicFramePr>
        <p:xfrm>
          <a:off x="2123671" y="3957832"/>
          <a:ext cx="1528154" cy="3657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2815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im</a:t>
                      </a:r>
                      <a:r>
                        <a:rPr lang="en-SG" altLang="zh-CN" u="sng" dirty="0"/>
                        <a:t>1</a:t>
                      </a:r>
                      <a:r>
                        <a:rPr lang="en-SG" u="sng" dirty="0"/>
                        <a:t>:</a:t>
                      </a:r>
                      <a:r>
                        <a:rPr lang="en-SG" sz="1800" u="sng" dirty="0"/>
                        <a:t>Inventory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Consolas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王 超</cp:lastModifiedBy>
  <cp:revision>26</cp:revision>
  <dcterms:created xsi:type="dcterms:W3CDTF">2017-07-27T00:35:51Z</dcterms:created>
  <dcterms:modified xsi:type="dcterms:W3CDTF">2018-11-10T16:52:55Z</dcterms:modified>
</cp:coreProperties>
</file>