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299169" y="1492918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528390" y="422378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im2 deleted.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5971CE22-5182-42EB-8A8A-B728D82AD0F3}"/>
              </a:ext>
            </a:extLst>
          </p:cNvPr>
          <p:cNvSpPr txBox="1"/>
          <p:nvPr/>
        </p:nvSpPr>
        <p:spPr>
          <a:xfrm>
            <a:off x="1548663" y="207935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9CE50514-CAEC-44CE-B28D-F4EC2769D7E2}"/>
              </a:ext>
            </a:extLst>
          </p:cNvPr>
          <p:cNvSpPr/>
          <p:nvPr/>
        </p:nvSpPr>
        <p:spPr>
          <a:xfrm>
            <a:off x="384356" y="672343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15">
            <a:extLst>
              <a:ext uri="{FF2B5EF4-FFF2-40B4-BE49-F238E27FC236}">
                <a16:creationId xmlns:a16="http://schemas.microsoft.com/office/drawing/2014/main" id="{6287640B-C05D-40DC-90CB-E26FEBE101C4}"/>
              </a:ext>
            </a:extLst>
          </p:cNvPr>
          <p:cNvCxnSpPr>
            <a:cxnSpLocks/>
          </p:cNvCxnSpPr>
          <p:nvPr/>
        </p:nvCxnSpPr>
        <p:spPr>
          <a:xfrm flipV="1">
            <a:off x="2970801" y="137247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3309DE5F-3EC9-4EC6-8876-99DB7D61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01522"/>
              </p:ext>
            </p:extLst>
          </p:nvPr>
        </p:nvGraphicFramePr>
        <p:xfrm>
          <a:off x="467901" y="781245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C8FAE32-BD6B-4434-8EB4-132EDFA6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2295"/>
              </p:ext>
            </p:extLst>
          </p:nvPr>
        </p:nvGraphicFramePr>
        <p:xfrm>
          <a:off x="2120623" y="791601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3D05D604-F289-4BE7-84BC-E21089F58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72991"/>
              </p:ext>
            </p:extLst>
          </p:nvPr>
        </p:nvGraphicFramePr>
        <p:xfrm>
          <a:off x="3754351" y="797697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2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5" name="TextBox 18">
            <a:extLst>
              <a:ext uri="{FF2B5EF4-FFF2-40B4-BE49-F238E27FC236}">
                <a16:creationId xmlns:a16="http://schemas.microsoft.com/office/drawing/2014/main" id="{4B9D89AC-96DC-40D4-A919-7F5B61D4BAAB}"/>
              </a:ext>
            </a:extLst>
          </p:cNvPr>
          <p:cNvSpPr txBox="1"/>
          <p:nvPr/>
        </p:nvSpPr>
        <p:spPr>
          <a:xfrm>
            <a:off x="3112618" y="476188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38B0FF6-6DFC-44BB-A39D-11385F9701A9}"/>
              </a:ext>
            </a:extLst>
          </p:cNvPr>
          <p:cNvSpPr/>
          <p:nvPr/>
        </p:nvSpPr>
        <p:spPr>
          <a:xfrm>
            <a:off x="385837" y="3354877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94C817BC-D72F-4611-933F-1E3183F223F5}"/>
              </a:ext>
            </a:extLst>
          </p:cNvPr>
          <p:cNvCxnSpPr>
            <a:cxnSpLocks/>
          </p:cNvCxnSpPr>
          <p:nvPr/>
        </p:nvCxnSpPr>
        <p:spPr>
          <a:xfrm flipV="1">
            <a:off x="4534756" y="405501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440039B-424E-41DE-A40B-7C624F29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91545"/>
              </p:ext>
            </p:extLst>
          </p:nvPr>
        </p:nvGraphicFramePr>
        <p:xfrm>
          <a:off x="469382" y="3463779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597D282-9A64-4DF8-9FB4-DB4419D69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81163"/>
              </p:ext>
            </p:extLst>
          </p:nvPr>
        </p:nvGraphicFramePr>
        <p:xfrm>
          <a:off x="2122104" y="3474135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E3C21B15-D7B6-43CD-983A-3A7FA264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62790"/>
              </p:ext>
            </p:extLst>
          </p:nvPr>
        </p:nvGraphicFramePr>
        <p:xfrm>
          <a:off x="3755832" y="3480231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3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王 超</cp:lastModifiedBy>
  <cp:revision>37</cp:revision>
  <dcterms:created xsi:type="dcterms:W3CDTF">2017-07-27T00:35:51Z</dcterms:created>
  <dcterms:modified xsi:type="dcterms:W3CDTF">2018-11-10T17:20:42Z</dcterms:modified>
</cp:coreProperties>
</file>