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sldIdLst>
    <p:sldId id="260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75" d="100"/>
          <a:sy n="75" d="100"/>
        </p:scale>
        <p:origin x="1722" y="798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65"/>
          <p:cNvSpPr/>
          <p:nvPr/>
        </p:nvSpPr>
        <p:spPr>
          <a:xfrm>
            <a:off x="1184926" y="101772"/>
            <a:ext cx="6301919" cy="7365828"/>
          </a:xfrm>
          <a:prstGeom prst="roundRect">
            <a:avLst>
              <a:gd name="adj" fmla="val 3484"/>
            </a:avLst>
          </a:prstGeom>
          <a:solidFill>
            <a:srgbClr val="F1F5E9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3">
                    <a:lumMod val="75000"/>
                  </a:schemeClr>
                </a:solidFill>
              </a:rPr>
              <a:t>UI</a:t>
            </a:r>
            <a:endParaRPr lang="en-SG" sz="1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250083" y="1045821"/>
            <a:ext cx="1093635" cy="346760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MainWindow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Rectangle 11"/>
          <p:cNvSpPr/>
          <p:nvPr/>
        </p:nvSpPr>
        <p:spPr>
          <a:xfrm>
            <a:off x="2746663" y="1676401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CommandBox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>
            <a:off x="2246977" y="475525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UiManager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" name="Elbow Connector 63"/>
          <p:cNvCxnSpPr>
            <a:stCxn id="9" idx="2"/>
            <a:endCxn id="2" idx="0"/>
          </p:cNvCxnSpPr>
          <p:nvPr/>
        </p:nvCxnSpPr>
        <p:spPr>
          <a:xfrm rot="16200000" flipH="1">
            <a:off x="2683580" y="932500"/>
            <a:ext cx="223536" cy="3106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" name="Isosceles Triangle 102"/>
          <p:cNvSpPr/>
          <p:nvPr/>
        </p:nvSpPr>
        <p:spPr>
          <a:xfrm rot="10800000" flipV="1">
            <a:off x="5548852" y="815078"/>
            <a:ext cx="270504" cy="175523"/>
          </a:xfrm>
          <a:prstGeom prst="triangle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9" name="Elbow Connector 122"/>
          <p:cNvCxnSpPr/>
          <p:nvPr/>
        </p:nvCxnSpPr>
        <p:spPr>
          <a:xfrm flipV="1">
            <a:off x="798870" y="1696538"/>
            <a:ext cx="68490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2" name="Rectangle 65"/>
          <p:cNvSpPr/>
          <p:nvPr/>
        </p:nvSpPr>
        <p:spPr>
          <a:xfrm rot="16200000">
            <a:off x="5857964" y="1169478"/>
            <a:ext cx="2362201" cy="3280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Logic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34" name="Rectangle 11"/>
          <p:cNvSpPr/>
          <p:nvPr/>
        </p:nvSpPr>
        <p:spPr>
          <a:xfrm>
            <a:off x="2746663" y="235396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BrowserPanel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5" name="Rectangle 11"/>
          <p:cNvSpPr/>
          <p:nvPr/>
        </p:nvSpPr>
        <p:spPr>
          <a:xfrm>
            <a:off x="2746662" y="6599918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StatusBarFooter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6" name="Rectangle 11"/>
          <p:cNvSpPr/>
          <p:nvPr/>
        </p:nvSpPr>
        <p:spPr>
          <a:xfrm>
            <a:off x="2746661" y="4068161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ItemListPanel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7" name="Rectangle 11"/>
          <p:cNvSpPr/>
          <p:nvPr/>
        </p:nvSpPr>
        <p:spPr>
          <a:xfrm>
            <a:off x="3993458" y="4305001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ItemCard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8" name="Rectangle 11"/>
          <p:cNvSpPr/>
          <p:nvPr/>
        </p:nvSpPr>
        <p:spPr>
          <a:xfrm>
            <a:off x="2746663" y="700215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HelpWindow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9" name="Flowchart: Decision 38"/>
          <p:cNvSpPr/>
          <p:nvPr/>
        </p:nvSpPr>
        <p:spPr>
          <a:xfrm>
            <a:off x="2478683" y="1411053"/>
            <a:ext cx="183156" cy="161573"/>
          </a:xfrm>
          <a:prstGeom prst="flowChartDecision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0" name="Elbow Connector 63"/>
          <p:cNvCxnSpPr>
            <a:stCxn id="39" idx="2"/>
            <a:endCxn id="3" idx="1"/>
          </p:cNvCxnSpPr>
          <p:nvPr/>
        </p:nvCxnSpPr>
        <p:spPr>
          <a:xfrm rot="16200000" flipH="1">
            <a:off x="2547364" y="1595523"/>
            <a:ext cx="222196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3" name="Rectangle 11"/>
          <p:cNvSpPr/>
          <p:nvPr/>
        </p:nvSpPr>
        <p:spPr>
          <a:xfrm>
            <a:off x="2744934" y="2008909"/>
            <a:ext cx="1095361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ResultDisplay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44" name="Elbow Connector 63"/>
          <p:cNvCxnSpPr>
            <a:stCxn id="39" idx="2"/>
            <a:endCxn id="34" idx="1"/>
          </p:cNvCxnSpPr>
          <p:nvPr/>
        </p:nvCxnSpPr>
        <p:spPr>
          <a:xfrm rot="16200000" flipH="1">
            <a:off x="2208585" y="1934302"/>
            <a:ext cx="899755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7" name="Elbow Connector 63"/>
          <p:cNvCxnSpPr>
            <a:stCxn id="39" idx="2"/>
            <a:endCxn id="36" idx="1"/>
          </p:cNvCxnSpPr>
          <p:nvPr/>
        </p:nvCxnSpPr>
        <p:spPr>
          <a:xfrm rot="16200000" flipH="1">
            <a:off x="1351483" y="2791404"/>
            <a:ext cx="2613956" cy="176400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63"/>
          <p:cNvCxnSpPr>
            <a:stCxn id="39" idx="2"/>
            <a:endCxn id="35" idx="1"/>
          </p:cNvCxnSpPr>
          <p:nvPr/>
        </p:nvCxnSpPr>
        <p:spPr>
          <a:xfrm rot="16200000" flipH="1">
            <a:off x="85605" y="4057281"/>
            <a:ext cx="5145713" cy="176401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3" name="Elbow Connector 63"/>
          <p:cNvCxnSpPr>
            <a:cxnSpLocks/>
            <a:endCxn id="38" idx="1"/>
          </p:cNvCxnSpPr>
          <p:nvPr/>
        </p:nvCxnSpPr>
        <p:spPr>
          <a:xfrm rot="16200000" flipH="1">
            <a:off x="-324851" y="4049065"/>
            <a:ext cx="5727999" cy="415029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3" name="Rectangle 62"/>
          <p:cNvSpPr/>
          <p:nvPr/>
        </p:nvSpPr>
        <p:spPr>
          <a:xfrm>
            <a:off x="5298083" y="475525"/>
            <a:ext cx="772043" cy="346760"/>
          </a:xfrm>
          <a:prstGeom prst="rect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{abstract}</a:t>
            </a:r>
            <a:b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UiPart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74" name="Elbow Connector 63"/>
          <p:cNvCxnSpPr>
            <a:stCxn id="43" idx="3"/>
            <a:endCxn id="16" idx="3"/>
          </p:cNvCxnSpPr>
          <p:nvPr/>
        </p:nvCxnSpPr>
        <p:spPr>
          <a:xfrm flipV="1">
            <a:off x="3840295" y="990601"/>
            <a:ext cx="1843809" cy="1136729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7" name="Elbow Connector 63"/>
          <p:cNvCxnSpPr>
            <a:stCxn id="16" idx="3"/>
            <a:endCxn id="37" idx="3"/>
          </p:cNvCxnSpPr>
          <p:nvPr/>
        </p:nvCxnSpPr>
        <p:spPr>
          <a:xfrm rot="5400000">
            <a:off x="3642824" y="2382141"/>
            <a:ext cx="3432821" cy="64974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2" name="Elbow Connector 63"/>
          <p:cNvCxnSpPr>
            <a:stCxn id="16" idx="3"/>
            <a:endCxn id="34" idx="3"/>
          </p:cNvCxnSpPr>
          <p:nvPr/>
        </p:nvCxnSpPr>
        <p:spPr>
          <a:xfrm rot="5400000">
            <a:off x="4021311" y="809588"/>
            <a:ext cx="1481780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8" name="Elbow Connector 63"/>
          <p:cNvCxnSpPr>
            <a:stCxn id="2" idx="3"/>
            <a:endCxn id="16" idx="3"/>
          </p:cNvCxnSpPr>
          <p:nvPr/>
        </p:nvCxnSpPr>
        <p:spPr>
          <a:xfrm flipV="1">
            <a:off x="3343718" y="990601"/>
            <a:ext cx="2340386" cy="22860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1" name="Elbow Connector 63"/>
          <p:cNvCxnSpPr>
            <a:stCxn id="16" idx="3"/>
            <a:endCxn id="35" idx="3"/>
          </p:cNvCxnSpPr>
          <p:nvPr/>
        </p:nvCxnSpPr>
        <p:spPr>
          <a:xfrm rot="5400000">
            <a:off x="1898332" y="2932567"/>
            <a:ext cx="5727738" cy="1843807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4" name="Elbow Connector 63"/>
          <p:cNvCxnSpPr>
            <a:cxnSpLocks/>
            <a:stCxn id="16" idx="3"/>
            <a:endCxn id="38" idx="3"/>
          </p:cNvCxnSpPr>
          <p:nvPr/>
        </p:nvCxnSpPr>
        <p:spPr>
          <a:xfrm rot="5400000">
            <a:off x="1697212" y="3133687"/>
            <a:ext cx="6129979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7" name="Elbow Connector 106"/>
          <p:cNvCxnSpPr>
            <a:stCxn id="9" idx="0"/>
          </p:cNvCxnSpPr>
          <p:nvPr/>
        </p:nvCxnSpPr>
        <p:spPr>
          <a:xfrm rot="5400000" flipH="1" flipV="1">
            <a:off x="4749056" y="-1650460"/>
            <a:ext cx="170724" cy="4081246"/>
          </a:xfrm>
          <a:prstGeom prst="bentConnector2">
            <a:avLst/>
          </a:prstGeom>
          <a:ln w="19050">
            <a:solidFill>
              <a:srgbClr val="00B05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7" name="Rectangle 65"/>
          <p:cNvSpPr/>
          <p:nvPr/>
        </p:nvSpPr>
        <p:spPr>
          <a:xfrm rot="16200000">
            <a:off x="4996273" y="4636575"/>
            <a:ext cx="4114802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1110337" y="1565803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err="1">
                <a:solidFill>
                  <a:schemeClr val="bg1"/>
                </a:solidFill>
              </a:rPr>
              <a:t>Ui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flipV="1">
            <a:off x="1521902" y="990602"/>
            <a:ext cx="270504" cy="175523"/>
          </a:xfrm>
          <a:prstGeom prst="triangle">
            <a:avLst/>
          </a:prstGeom>
          <a:ln w="19050"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21" name="Elbow Connector 63"/>
          <p:cNvCxnSpPr>
            <a:stCxn id="9" idx="1"/>
            <a:endCxn id="120" idx="3"/>
          </p:cNvCxnSpPr>
          <p:nvPr/>
        </p:nvCxnSpPr>
        <p:spPr>
          <a:xfrm rot="10800000" flipV="1">
            <a:off x="1657155" y="648904"/>
            <a:ext cx="589823" cy="341697"/>
          </a:xfrm>
          <a:prstGeom prst="bentConnector2">
            <a:avLst/>
          </a:prstGeom>
          <a:ln w="19050">
            <a:solidFill>
              <a:srgbClr val="00B05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1" name="Elbow Connector 130"/>
          <p:cNvCxnSpPr>
            <a:stCxn id="39" idx="2"/>
            <a:endCxn id="43" idx="1"/>
          </p:cNvCxnSpPr>
          <p:nvPr/>
        </p:nvCxnSpPr>
        <p:spPr>
          <a:xfrm rot="16200000" flipH="1">
            <a:off x="2380245" y="1762641"/>
            <a:ext cx="554704" cy="174673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2" name="Elbow Connector 63"/>
          <p:cNvCxnSpPr>
            <a:stCxn id="16" idx="3"/>
            <a:endCxn id="3" idx="3"/>
          </p:cNvCxnSpPr>
          <p:nvPr/>
        </p:nvCxnSpPr>
        <p:spPr>
          <a:xfrm rot="5400000">
            <a:off x="4360091" y="470808"/>
            <a:ext cx="80422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7" name="Elbow Connector 136"/>
          <p:cNvCxnSpPr>
            <a:cxnSpLocks/>
            <a:endCxn id="37" idx="1"/>
          </p:cNvCxnSpPr>
          <p:nvPr/>
        </p:nvCxnSpPr>
        <p:spPr>
          <a:xfrm rot="16200000" flipH="1">
            <a:off x="3584258" y="4014221"/>
            <a:ext cx="118421" cy="699979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0" name="Elbow Connector 63"/>
          <p:cNvCxnSpPr>
            <a:cxnSpLocks/>
            <a:stCxn id="16" idx="3"/>
            <a:endCxn id="36" idx="3"/>
          </p:cNvCxnSpPr>
          <p:nvPr/>
        </p:nvCxnSpPr>
        <p:spPr>
          <a:xfrm rot="5400000">
            <a:off x="3164210" y="1666687"/>
            <a:ext cx="3195981" cy="1843808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3" name="Rectangle 142"/>
          <p:cNvSpPr/>
          <p:nvPr/>
        </p:nvSpPr>
        <p:spPr>
          <a:xfrm>
            <a:off x="5590031" y="1447801"/>
            <a:ext cx="229325" cy="166560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6" name="Freeform 115"/>
          <p:cNvSpPr/>
          <p:nvPr/>
        </p:nvSpPr>
        <p:spPr>
          <a:xfrm>
            <a:off x="3841650" y="1533403"/>
            <a:ext cx="3048000" cy="2032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4" name="Rectangle 143"/>
          <p:cNvSpPr/>
          <p:nvPr/>
        </p:nvSpPr>
        <p:spPr>
          <a:xfrm>
            <a:off x="5585708" y="4564338"/>
            <a:ext cx="229325" cy="160062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8" name="Freeform 117"/>
          <p:cNvSpPr/>
          <p:nvPr/>
        </p:nvSpPr>
        <p:spPr>
          <a:xfrm flipV="1">
            <a:off x="4268934" y="4548909"/>
            <a:ext cx="2642195" cy="1016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1" name="Rectangle 11">
            <a:extLst>
              <a:ext uri="{FF2B5EF4-FFF2-40B4-BE49-F238E27FC236}">
                <a16:creationId xmlns:a16="http://schemas.microsoft.com/office/drawing/2014/main" id="{8CC54CC7-2920-457D-BDCE-ABDDA7DA0B62}"/>
              </a:ext>
            </a:extLst>
          </p:cNvPr>
          <p:cNvSpPr/>
          <p:nvPr/>
        </p:nvSpPr>
        <p:spPr>
          <a:xfrm>
            <a:off x="3989134" y="4912292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SaleCard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52" name="Elbow Connector 63">
            <a:extLst>
              <a:ext uri="{FF2B5EF4-FFF2-40B4-BE49-F238E27FC236}">
                <a16:creationId xmlns:a16="http://schemas.microsoft.com/office/drawing/2014/main" id="{66455C53-B26A-45FD-A910-60C502DBA620}"/>
              </a:ext>
            </a:extLst>
          </p:cNvPr>
          <p:cNvCxnSpPr>
            <a:endCxn id="51" idx="3"/>
          </p:cNvCxnSpPr>
          <p:nvPr/>
        </p:nvCxnSpPr>
        <p:spPr>
          <a:xfrm rot="5400000">
            <a:off x="4324299" y="3675232"/>
            <a:ext cx="2061222" cy="64974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4" name="Elbow Connector 136">
            <a:extLst>
              <a:ext uri="{FF2B5EF4-FFF2-40B4-BE49-F238E27FC236}">
                <a16:creationId xmlns:a16="http://schemas.microsoft.com/office/drawing/2014/main" id="{DD7262F2-B373-4C4D-9745-77E80AA9C639}"/>
              </a:ext>
            </a:extLst>
          </p:cNvPr>
          <p:cNvCxnSpPr>
            <a:cxnSpLocks/>
            <a:stCxn id="64" idx="2"/>
            <a:endCxn id="51" idx="1"/>
          </p:cNvCxnSpPr>
          <p:nvPr/>
        </p:nvCxnSpPr>
        <p:spPr>
          <a:xfrm rot="16200000" flipH="1">
            <a:off x="3568883" y="4610461"/>
            <a:ext cx="153913" cy="686589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5" name="Freeform 117">
            <a:extLst>
              <a:ext uri="{FF2B5EF4-FFF2-40B4-BE49-F238E27FC236}">
                <a16:creationId xmlns:a16="http://schemas.microsoft.com/office/drawing/2014/main" id="{46B40627-58A9-4BE6-8F6D-8C4A4093A664}"/>
              </a:ext>
            </a:extLst>
          </p:cNvPr>
          <p:cNvSpPr/>
          <p:nvPr/>
        </p:nvSpPr>
        <p:spPr>
          <a:xfrm flipV="1">
            <a:off x="4264610" y="5156200"/>
            <a:ext cx="2642195" cy="1016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6" name="Rectangle 11">
            <a:extLst>
              <a:ext uri="{FF2B5EF4-FFF2-40B4-BE49-F238E27FC236}">
                <a16:creationId xmlns:a16="http://schemas.microsoft.com/office/drawing/2014/main" id="{1C592AA9-8D80-40DB-97CE-4DCB85F205F9}"/>
              </a:ext>
            </a:extLst>
          </p:cNvPr>
          <p:cNvSpPr/>
          <p:nvPr/>
        </p:nvSpPr>
        <p:spPr>
          <a:xfrm>
            <a:off x="3985768" y="5524201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StaffCard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57" name="Elbow Connector 63">
            <a:extLst>
              <a:ext uri="{FF2B5EF4-FFF2-40B4-BE49-F238E27FC236}">
                <a16:creationId xmlns:a16="http://schemas.microsoft.com/office/drawing/2014/main" id="{09530B72-E776-4FB9-BAB0-77A820E76741}"/>
              </a:ext>
            </a:extLst>
          </p:cNvPr>
          <p:cNvCxnSpPr>
            <a:endCxn id="56" idx="3"/>
          </p:cNvCxnSpPr>
          <p:nvPr/>
        </p:nvCxnSpPr>
        <p:spPr>
          <a:xfrm rot="5400000">
            <a:off x="4320933" y="4287141"/>
            <a:ext cx="2061222" cy="64974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8" name="Elbow Connector 136">
            <a:extLst>
              <a:ext uri="{FF2B5EF4-FFF2-40B4-BE49-F238E27FC236}">
                <a16:creationId xmlns:a16="http://schemas.microsoft.com/office/drawing/2014/main" id="{BF25BDE3-CBB0-4BB4-A5F2-8DFDAC4434CF}"/>
              </a:ext>
            </a:extLst>
          </p:cNvPr>
          <p:cNvCxnSpPr>
            <a:cxnSpLocks/>
            <a:stCxn id="67" idx="2"/>
            <a:endCxn id="56" idx="1"/>
          </p:cNvCxnSpPr>
          <p:nvPr/>
        </p:nvCxnSpPr>
        <p:spPr>
          <a:xfrm rot="16200000" flipH="1">
            <a:off x="3570341" y="5227194"/>
            <a:ext cx="147631" cy="683223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9" name="Freeform 117">
            <a:extLst>
              <a:ext uri="{FF2B5EF4-FFF2-40B4-BE49-F238E27FC236}">
                <a16:creationId xmlns:a16="http://schemas.microsoft.com/office/drawing/2014/main" id="{68D5DB4E-B567-4341-8836-C57135D139CB}"/>
              </a:ext>
            </a:extLst>
          </p:cNvPr>
          <p:cNvSpPr/>
          <p:nvPr/>
        </p:nvSpPr>
        <p:spPr>
          <a:xfrm flipV="1">
            <a:off x="4261244" y="5768109"/>
            <a:ext cx="2642195" cy="1016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0" name="Rectangle 11">
            <a:extLst>
              <a:ext uri="{FF2B5EF4-FFF2-40B4-BE49-F238E27FC236}">
                <a16:creationId xmlns:a16="http://schemas.microsoft.com/office/drawing/2014/main" id="{1FA034B5-D2EE-432A-B034-A9C83A517193}"/>
              </a:ext>
            </a:extLst>
          </p:cNvPr>
          <p:cNvSpPr/>
          <p:nvPr/>
        </p:nvSpPr>
        <p:spPr>
          <a:xfrm>
            <a:off x="3993457" y="6207692"/>
            <a:ext cx="130462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PurchaseOrderCard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61" name="Elbow Connector 63">
            <a:extLst>
              <a:ext uri="{FF2B5EF4-FFF2-40B4-BE49-F238E27FC236}">
                <a16:creationId xmlns:a16="http://schemas.microsoft.com/office/drawing/2014/main" id="{5F37EE23-2D0D-4BB7-B7BC-EA43A4A0EE35}"/>
              </a:ext>
            </a:extLst>
          </p:cNvPr>
          <p:cNvCxnSpPr>
            <a:cxnSpLocks/>
            <a:endCxn id="60" idx="3"/>
          </p:cNvCxnSpPr>
          <p:nvPr/>
        </p:nvCxnSpPr>
        <p:spPr>
          <a:xfrm rot="5400000">
            <a:off x="4460482" y="5102491"/>
            <a:ext cx="2061222" cy="386022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62" name="Elbow Connector 136">
            <a:extLst>
              <a:ext uri="{FF2B5EF4-FFF2-40B4-BE49-F238E27FC236}">
                <a16:creationId xmlns:a16="http://schemas.microsoft.com/office/drawing/2014/main" id="{7869D3CA-D80E-4AE0-A52C-0049F6F8BAB1}"/>
              </a:ext>
            </a:extLst>
          </p:cNvPr>
          <p:cNvCxnSpPr>
            <a:cxnSpLocks/>
            <a:stCxn id="75" idx="2"/>
            <a:endCxn id="60" idx="1"/>
          </p:cNvCxnSpPr>
          <p:nvPr/>
        </p:nvCxnSpPr>
        <p:spPr>
          <a:xfrm rot="16200000" flipH="1">
            <a:off x="3643489" y="5976145"/>
            <a:ext cx="212954" cy="486981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3" name="Freeform 117">
            <a:extLst>
              <a:ext uri="{FF2B5EF4-FFF2-40B4-BE49-F238E27FC236}">
                <a16:creationId xmlns:a16="http://schemas.microsoft.com/office/drawing/2014/main" id="{9E6896E1-D9D3-469D-BB4F-2BA446056245}"/>
              </a:ext>
            </a:extLst>
          </p:cNvPr>
          <p:cNvSpPr/>
          <p:nvPr/>
        </p:nvSpPr>
        <p:spPr>
          <a:xfrm flipV="1">
            <a:off x="4268934" y="6451600"/>
            <a:ext cx="2642195" cy="1016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4" name="Rectangle 11">
            <a:extLst>
              <a:ext uri="{FF2B5EF4-FFF2-40B4-BE49-F238E27FC236}">
                <a16:creationId xmlns:a16="http://schemas.microsoft.com/office/drawing/2014/main" id="{5BA7D512-E028-449F-A4B3-056DCD5850B6}"/>
              </a:ext>
            </a:extLst>
          </p:cNvPr>
          <p:cNvSpPr/>
          <p:nvPr/>
        </p:nvSpPr>
        <p:spPr>
          <a:xfrm>
            <a:off x="2755727" y="463995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SaleListPanel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65" name="Elbow Connector 63">
            <a:extLst>
              <a:ext uri="{FF2B5EF4-FFF2-40B4-BE49-F238E27FC236}">
                <a16:creationId xmlns:a16="http://schemas.microsoft.com/office/drawing/2014/main" id="{1D86160D-4548-4F6B-85EF-665B081B57BA}"/>
              </a:ext>
            </a:extLst>
          </p:cNvPr>
          <p:cNvCxnSpPr>
            <a:cxnSpLocks/>
            <a:stCxn id="39" idx="2"/>
            <a:endCxn id="64" idx="1"/>
          </p:cNvCxnSpPr>
          <p:nvPr/>
        </p:nvCxnSpPr>
        <p:spPr>
          <a:xfrm rot="16200000" flipH="1">
            <a:off x="1070117" y="3072770"/>
            <a:ext cx="3185754" cy="185466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66" name="Elbow Connector 63">
            <a:extLst>
              <a:ext uri="{FF2B5EF4-FFF2-40B4-BE49-F238E27FC236}">
                <a16:creationId xmlns:a16="http://schemas.microsoft.com/office/drawing/2014/main" id="{D006A39F-F1F6-46C0-AB2F-058A06594364}"/>
              </a:ext>
            </a:extLst>
          </p:cNvPr>
          <p:cNvCxnSpPr>
            <a:cxnSpLocks/>
            <a:stCxn id="16" idx="3"/>
            <a:endCxn id="64" idx="3"/>
          </p:cNvCxnSpPr>
          <p:nvPr/>
        </p:nvCxnSpPr>
        <p:spPr>
          <a:xfrm rot="5400000">
            <a:off x="2882844" y="1957119"/>
            <a:ext cx="3767779" cy="1834742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7" name="Rectangle 11">
            <a:extLst>
              <a:ext uri="{FF2B5EF4-FFF2-40B4-BE49-F238E27FC236}">
                <a16:creationId xmlns:a16="http://schemas.microsoft.com/office/drawing/2014/main" id="{CD9DA695-45FD-43D2-B496-4E8D9E80B1BD}"/>
              </a:ext>
            </a:extLst>
          </p:cNvPr>
          <p:cNvSpPr/>
          <p:nvPr/>
        </p:nvSpPr>
        <p:spPr>
          <a:xfrm>
            <a:off x="2755727" y="525815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StaffListPanel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68" name="Elbow Connector 63">
            <a:extLst>
              <a:ext uri="{FF2B5EF4-FFF2-40B4-BE49-F238E27FC236}">
                <a16:creationId xmlns:a16="http://schemas.microsoft.com/office/drawing/2014/main" id="{F93644AE-8EE4-4654-9565-F12F8CDA3409}"/>
              </a:ext>
            </a:extLst>
          </p:cNvPr>
          <p:cNvCxnSpPr>
            <a:cxnSpLocks/>
            <a:stCxn id="39" idx="2"/>
            <a:endCxn id="67" idx="1"/>
          </p:cNvCxnSpPr>
          <p:nvPr/>
        </p:nvCxnSpPr>
        <p:spPr>
          <a:xfrm rot="16200000" flipH="1">
            <a:off x="761022" y="3381865"/>
            <a:ext cx="3803945" cy="185466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69" name="Elbow Connector 63">
            <a:extLst>
              <a:ext uri="{FF2B5EF4-FFF2-40B4-BE49-F238E27FC236}">
                <a16:creationId xmlns:a16="http://schemas.microsoft.com/office/drawing/2014/main" id="{75DE5893-9279-4CD3-AA83-4CD973548931}"/>
              </a:ext>
            </a:extLst>
          </p:cNvPr>
          <p:cNvCxnSpPr>
            <a:cxnSpLocks/>
            <a:stCxn id="16" idx="3"/>
            <a:endCxn id="67" idx="3"/>
          </p:cNvCxnSpPr>
          <p:nvPr/>
        </p:nvCxnSpPr>
        <p:spPr>
          <a:xfrm rot="5400000">
            <a:off x="2573748" y="2266215"/>
            <a:ext cx="4385970" cy="1834742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5" name="Rectangle 11">
            <a:extLst>
              <a:ext uri="{FF2B5EF4-FFF2-40B4-BE49-F238E27FC236}">
                <a16:creationId xmlns:a16="http://schemas.microsoft.com/office/drawing/2014/main" id="{5CA37FD2-9AAD-4BE6-94B1-F707C3E32BC8}"/>
              </a:ext>
            </a:extLst>
          </p:cNvPr>
          <p:cNvSpPr/>
          <p:nvPr/>
        </p:nvSpPr>
        <p:spPr>
          <a:xfrm>
            <a:off x="2744018" y="5876318"/>
            <a:ext cx="152491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PurchaseOrderListPanel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76" name="Elbow Connector 63">
            <a:extLst>
              <a:ext uri="{FF2B5EF4-FFF2-40B4-BE49-F238E27FC236}">
                <a16:creationId xmlns:a16="http://schemas.microsoft.com/office/drawing/2014/main" id="{E59EA43D-CD55-4BBD-A7AE-2C1BE451A807}"/>
              </a:ext>
            </a:extLst>
          </p:cNvPr>
          <p:cNvCxnSpPr>
            <a:cxnSpLocks/>
            <a:stCxn id="39" idx="2"/>
            <a:endCxn id="75" idx="1"/>
          </p:cNvCxnSpPr>
          <p:nvPr/>
        </p:nvCxnSpPr>
        <p:spPr>
          <a:xfrm rot="16200000" flipH="1">
            <a:off x="446083" y="3696803"/>
            <a:ext cx="4422113" cy="173757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8" name="Elbow Connector 63">
            <a:extLst>
              <a:ext uri="{FF2B5EF4-FFF2-40B4-BE49-F238E27FC236}">
                <a16:creationId xmlns:a16="http://schemas.microsoft.com/office/drawing/2014/main" id="{3AD8023A-217F-47F5-AD26-4AB23810D914}"/>
              </a:ext>
            </a:extLst>
          </p:cNvPr>
          <p:cNvCxnSpPr>
            <a:cxnSpLocks/>
            <a:stCxn id="16" idx="3"/>
            <a:endCxn id="75" idx="3"/>
          </p:cNvCxnSpPr>
          <p:nvPr/>
        </p:nvCxnSpPr>
        <p:spPr>
          <a:xfrm rot="5400000">
            <a:off x="2474450" y="2785085"/>
            <a:ext cx="5004138" cy="141517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3" name="Rectangle 11">
            <a:extLst>
              <a:ext uri="{FF2B5EF4-FFF2-40B4-BE49-F238E27FC236}">
                <a16:creationId xmlns:a16="http://schemas.microsoft.com/office/drawing/2014/main" id="{3B6B585B-F901-41BD-AD7E-1D1535B3F5EF}"/>
              </a:ext>
            </a:extLst>
          </p:cNvPr>
          <p:cNvSpPr/>
          <p:nvPr/>
        </p:nvSpPr>
        <p:spPr>
          <a:xfrm>
            <a:off x="2735183" y="269867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ItemTableView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84" name="Elbow Connector 63">
            <a:extLst>
              <a:ext uri="{FF2B5EF4-FFF2-40B4-BE49-F238E27FC236}">
                <a16:creationId xmlns:a16="http://schemas.microsoft.com/office/drawing/2014/main" id="{74BD1A8B-FCA7-4603-AF33-5C9EF80585D8}"/>
              </a:ext>
            </a:extLst>
          </p:cNvPr>
          <p:cNvCxnSpPr>
            <a:cxnSpLocks/>
            <a:stCxn id="39" idx="2"/>
            <a:endCxn id="83" idx="1"/>
          </p:cNvCxnSpPr>
          <p:nvPr/>
        </p:nvCxnSpPr>
        <p:spPr>
          <a:xfrm rot="16200000" flipH="1">
            <a:off x="2030490" y="2112397"/>
            <a:ext cx="1244465" cy="16492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5" name="Elbow Connector 63">
            <a:extLst>
              <a:ext uri="{FF2B5EF4-FFF2-40B4-BE49-F238E27FC236}">
                <a16:creationId xmlns:a16="http://schemas.microsoft.com/office/drawing/2014/main" id="{92D2B422-6EA4-499A-BD63-5960B07AE43A}"/>
              </a:ext>
            </a:extLst>
          </p:cNvPr>
          <p:cNvCxnSpPr>
            <a:cxnSpLocks/>
            <a:stCxn id="16" idx="3"/>
            <a:endCxn id="83" idx="3"/>
          </p:cNvCxnSpPr>
          <p:nvPr/>
        </p:nvCxnSpPr>
        <p:spPr>
          <a:xfrm rot="5400000">
            <a:off x="3843216" y="976203"/>
            <a:ext cx="1826490" cy="185528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7" name="Rectangle 11">
            <a:extLst>
              <a:ext uri="{FF2B5EF4-FFF2-40B4-BE49-F238E27FC236}">
                <a16:creationId xmlns:a16="http://schemas.microsoft.com/office/drawing/2014/main" id="{540E3292-2BBE-4908-B449-2D2B79214EA0}"/>
              </a:ext>
            </a:extLst>
          </p:cNvPr>
          <p:cNvSpPr/>
          <p:nvPr/>
        </p:nvSpPr>
        <p:spPr>
          <a:xfrm>
            <a:off x="2735182" y="3023926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SaleTableView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89" name="Elbow Connector 63">
            <a:extLst>
              <a:ext uri="{FF2B5EF4-FFF2-40B4-BE49-F238E27FC236}">
                <a16:creationId xmlns:a16="http://schemas.microsoft.com/office/drawing/2014/main" id="{FF6815C4-685F-487D-8853-456F5E009EE2}"/>
              </a:ext>
            </a:extLst>
          </p:cNvPr>
          <p:cNvCxnSpPr>
            <a:cxnSpLocks/>
            <a:stCxn id="39" idx="2"/>
            <a:endCxn id="87" idx="1"/>
          </p:cNvCxnSpPr>
          <p:nvPr/>
        </p:nvCxnSpPr>
        <p:spPr>
          <a:xfrm rot="16200000" flipH="1">
            <a:off x="1867861" y="2275025"/>
            <a:ext cx="1569721" cy="164921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0" name="Elbow Connector 63">
            <a:extLst>
              <a:ext uri="{FF2B5EF4-FFF2-40B4-BE49-F238E27FC236}">
                <a16:creationId xmlns:a16="http://schemas.microsoft.com/office/drawing/2014/main" id="{E30B8A12-5953-46FC-B316-6AAEF6FECFB5}"/>
              </a:ext>
            </a:extLst>
          </p:cNvPr>
          <p:cNvCxnSpPr>
            <a:cxnSpLocks/>
            <a:stCxn id="16" idx="3"/>
            <a:endCxn id="87" idx="3"/>
          </p:cNvCxnSpPr>
          <p:nvPr/>
        </p:nvCxnSpPr>
        <p:spPr>
          <a:xfrm rot="5400000">
            <a:off x="3680588" y="1138831"/>
            <a:ext cx="2151746" cy="1855287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6" name="Rectangle 11">
            <a:extLst>
              <a:ext uri="{FF2B5EF4-FFF2-40B4-BE49-F238E27FC236}">
                <a16:creationId xmlns:a16="http://schemas.microsoft.com/office/drawing/2014/main" id="{CE800345-3AC7-4F19-B466-BEAEE9D0841E}"/>
              </a:ext>
            </a:extLst>
          </p:cNvPr>
          <p:cNvSpPr/>
          <p:nvPr/>
        </p:nvSpPr>
        <p:spPr>
          <a:xfrm>
            <a:off x="2746661" y="338296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StaffTableView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97" name="Elbow Connector 63">
            <a:extLst>
              <a:ext uri="{FF2B5EF4-FFF2-40B4-BE49-F238E27FC236}">
                <a16:creationId xmlns:a16="http://schemas.microsoft.com/office/drawing/2014/main" id="{779CAA7C-C06D-4F3E-B51D-493B05BE3BAD}"/>
              </a:ext>
            </a:extLst>
          </p:cNvPr>
          <p:cNvCxnSpPr>
            <a:cxnSpLocks/>
            <a:stCxn id="39" idx="2"/>
            <a:endCxn id="96" idx="1"/>
          </p:cNvCxnSpPr>
          <p:nvPr/>
        </p:nvCxnSpPr>
        <p:spPr>
          <a:xfrm rot="16200000" flipH="1">
            <a:off x="1694079" y="2448808"/>
            <a:ext cx="1928764" cy="176400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8" name="Elbow Connector 63">
            <a:extLst>
              <a:ext uri="{FF2B5EF4-FFF2-40B4-BE49-F238E27FC236}">
                <a16:creationId xmlns:a16="http://schemas.microsoft.com/office/drawing/2014/main" id="{6862734E-A1DA-49A9-AE3B-3DE3B8DDDF6F}"/>
              </a:ext>
            </a:extLst>
          </p:cNvPr>
          <p:cNvCxnSpPr>
            <a:cxnSpLocks/>
            <a:stCxn id="16" idx="3"/>
            <a:endCxn id="96" idx="3"/>
          </p:cNvCxnSpPr>
          <p:nvPr/>
        </p:nvCxnSpPr>
        <p:spPr>
          <a:xfrm rot="5400000">
            <a:off x="3506806" y="1324091"/>
            <a:ext cx="2510789" cy="1843808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Rectangle 11">
            <a:extLst>
              <a:ext uri="{FF2B5EF4-FFF2-40B4-BE49-F238E27FC236}">
                <a16:creationId xmlns:a16="http://schemas.microsoft.com/office/drawing/2014/main" id="{E2AA21C1-0845-452E-95C3-CACD030D94C2}"/>
              </a:ext>
            </a:extLst>
          </p:cNvPr>
          <p:cNvSpPr/>
          <p:nvPr/>
        </p:nvSpPr>
        <p:spPr>
          <a:xfrm>
            <a:off x="2744018" y="3728828"/>
            <a:ext cx="1675582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PruchaseOrderTableView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100" name="Elbow Connector 63">
            <a:extLst>
              <a:ext uri="{FF2B5EF4-FFF2-40B4-BE49-F238E27FC236}">
                <a16:creationId xmlns:a16="http://schemas.microsoft.com/office/drawing/2014/main" id="{EB07BE4B-0E65-45C8-BF36-F59D7831C94D}"/>
              </a:ext>
            </a:extLst>
          </p:cNvPr>
          <p:cNvCxnSpPr>
            <a:cxnSpLocks/>
            <a:stCxn id="39" idx="2"/>
            <a:endCxn id="99" idx="1"/>
          </p:cNvCxnSpPr>
          <p:nvPr/>
        </p:nvCxnSpPr>
        <p:spPr>
          <a:xfrm rot="16200000" flipH="1">
            <a:off x="1519828" y="2623058"/>
            <a:ext cx="2274623" cy="173757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1" name="Elbow Connector 63">
            <a:extLst>
              <a:ext uri="{FF2B5EF4-FFF2-40B4-BE49-F238E27FC236}">
                <a16:creationId xmlns:a16="http://schemas.microsoft.com/office/drawing/2014/main" id="{66EFC5DD-B4BD-4BDC-83B0-EA5D5017539E}"/>
              </a:ext>
            </a:extLst>
          </p:cNvPr>
          <p:cNvCxnSpPr>
            <a:cxnSpLocks/>
            <a:stCxn id="16" idx="3"/>
            <a:endCxn id="99" idx="3"/>
          </p:cNvCxnSpPr>
          <p:nvPr/>
        </p:nvCxnSpPr>
        <p:spPr>
          <a:xfrm rot="5400000">
            <a:off x="3623528" y="1786673"/>
            <a:ext cx="2856648" cy="1264504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6" name="Freeform 117">
            <a:extLst>
              <a:ext uri="{FF2B5EF4-FFF2-40B4-BE49-F238E27FC236}">
                <a16:creationId xmlns:a16="http://schemas.microsoft.com/office/drawing/2014/main" id="{E2B38DE3-775E-40DB-BE79-5B62C60E5CA1}"/>
              </a:ext>
            </a:extLst>
          </p:cNvPr>
          <p:cNvSpPr/>
          <p:nvPr/>
        </p:nvSpPr>
        <p:spPr>
          <a:xfrm flipV="1">
            <a:off x="3836530" y="2881178"/>
            <a:ext cx="3066909" cy="52484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9" name="Freeform 117">
            <a:extLst>
              <a:ext uri="{FF2B5EF4-FFF2-40B4-BE49-F238E27FC236}">
                <a16:creationId xmlns:a16="http://schemas.microsoft.com/office/drawing/2014/main" id="{36A6C3AA-AE8B-4A09-8F09-7D551F20CC86}"/>
              </a:ext>
            </a:extLst>
          </p:cNvPr>
          <p:cNvSpPr/>
          <p:nvPr/>
        </p:nvSpPr>
        <p:spPr>
          <a:xfrm flipV="1">
            <a:off x="3824732" y="3180193"/>
            <a:ext cx="3066909" cy="52484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0" name="Freeform 117">
            <a:extLst>
              <a:ext uri="{FF2B5EF4-FFF2-40B4-BE49-F238E27FC236}">
                <a16:creationId xmlns:a16="http://schemas.microsoft.com/office/drawing/2014/main" id="{C3C0E2AC-093C-427D-ACCB-36224325828F}"/>
              </a:ext>
            </a:extLst>
          </p:cNvPr>
          <p:cNvSpPr/>
          <p:nvPr/>
        </p:nvSpPr>
        <p:spPr>
          <a:xfrm flipV="1">
            <a:off x="3849512" y="3564182"/>
            <a:ext cx="3066909" cy="52484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1" name="Freeform 117">
            <a:extLst>
              <a:ext uri="{FF2B5EF4-FFF2-40B4-BE49-F238E27FC236}">
                <a16:creationId xmlns:a16="http://schemas.microsoft.com/office/drawing/2014/main" id="{67B1ACC8-A10F-4E9F-B681-99E40D14D175}"/>
              </a:ext>
            </a:extLst>
          </p:cNvPr>
          <p:cNvSpPr/>
          <p:nvPr/>
        </p:nvSpPr>
        <p:spPr>
          <a:xfrm flipV="1">
            <a:off x="4418940" y="3902760"/>
            <a:ext cx="2492190" cy="78311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685612FC-DE9C-480B-BAF8-F46304C41F7B}"/>
              </a:ext>
            </a:extLst>
          </p:cNvPr>
          <p:cNvSpPr/>
          <p:nvPr/>
        </p:nvSpPr>
        <p:spPr>
          <a:xfrm>
            <a:off x="5568483" y="2872602"/>
            <a:ext cx="229325" cy="166560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C678C169-8623-4F5C-9A62-85B104514820}"/>
              </a:ext>
            </a:extLst>
          </p:cNvPr>
          <p:cNvSpPr/>
          <p:nvPr/>
        </p:nvSpPr>
        <p:spPr>
          <a:xfrm>
            <a:off x="5561751" y="3159434"/>
            <a:ext cx="229325" cy="166560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E39951B3-A20D-4067-A89A-CFCB853B0325}"/>
              </a:ext>
            </a:extLst>
          </p:cNvPr>
          <p:cNvSpPr/>
          <p:nvPr/>
        </p:nvSpPr>
        <p:spPr>
          <a:xfrm>
            <a:off x="5561751" y="3537606"/>
            <a:ext cx="229325" cy="166560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5A06940D-61EA-46FC-87CA-AF7874CA3D5F}"/>
              </a:ext>
            </a:extLst>
          </p:cNvPr>
          <p:cNvSpPr/>
          <p:nvPr/>
        </p:nvSpPr>
        <p:spPr>
          <a:xfrm>
            <a:off x="5561751" y="3885378"/>
            <a:ext cx="229325" cy="166560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2ED34A96-254E-4C21-9588-A729B3F9F6C9}"/>
              </a:ext>
            </a:extLst>
          </p:cNvPr>
          <p:cNvSpPr/>
          <p:nvPr/>
        </p:nvSpPr>
        <p:spPr>
          <a:xfrm>
            <a:off x="5561875" y="5157615"/>
            <a:ext cx="229325" cy="166560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066AF63C-C0E0-491D-8224-582EA15A49EA}"/>
              </a:ext>
            </a:extLst>
          </p:cNvPr>
          <p:cNvSpPr/>
          <p:nvPr/>
        </p:nvSpPr>
        <p:spPr>
          <a:xfrm>
            <a:off x="5548852" y="5777848"/>
            <a:ext cx="229325" cy="166560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8515078E-C413-4812-B5A7-5F03AE7E850D}"/>
              </a:ext>
            </a:extLst>
          </p:cNvPr>
          <p:cNvSpPr/>
          <p:nvPr/>
        </p:nvSpPr>
        <p:spPr>
          <a:xfrm>
            <a:off x="5569833" y="6469210"/>
            <a:ext cx="229325" cy="166560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76882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</Words>
  <Application>Microsoft Office PowerPoint</Application>
  <PresentationFormat>On-screen Show (4:3)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2017-01-07T09:51:36Z</dcterms:created>
  <dcterms:modified xsi:type="dcterms:W3CDTF">2018-11-10T10:48:57Z</dcterms:modified>
</cp:coreProperties>
</file>