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618" y="-4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VersionedInventory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UniqueItemList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Item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Name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Price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Quantity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SKU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/>
              <a:t>1</a:t>
            </a:r>
            <a:endParaRPr lang="en-SG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/>
              <a:t>*</a:t>
            </a:r>
            <a:endParaRPr lang="en-SG" sz="1100" dirty="0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28405" cy="2857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UniqueTagList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/>
              <a:t>*</a:t>
            </a:r>
            <a:endParaRPr lang="en-SG" sz="1100" dirty="0"/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266" y="2640738"/>
            <a:ext cx="236048" cy="173380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Tag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/>
              <a:t>*</a:t>
            </a:r>
            <a:endParaRPr lang="en-SG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/>
              <a:t>1</a:t>
            </a:r>
            <a:endParaRPr lang="en-SG" sz="1100" dirty="0"/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69781" y="2507894"/>
            <a:ext cx="20301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chemeClr val="tx1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Inventory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4BE0DCDA-8EB0-4B2B-BF5D-3658946D63EF}"/>
              </a:ext>
            </a:extLst>
          </p:cNvPr>
          <p:cNvSpPr/>
          <p:nvPr/>
        </p:nvSpPr>
        <p:spPr>
          <a:xfrm>
            <a:off x="7712397" y="3856148"/>
            <a:ext cx="708186" cy="2857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Image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57" name="Elbow Connector 85">
            <a:extLst>
              <a:ext uri="{FF2B5EF4-FFF2-40B4-BE49-F238E27FC236}">
                <a16:creationId xmlns:a16="http://schemas.microsoft.com/office/drawing/2014/main" id="{4D3BB638-B787-46AC-97D7-F45E29062E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23510" y="3403439"/>
            <a:ext cx="959675" cy="221959"/>
          </a:xfrm>
          <a:prstGeom prst="bentConnector3">
            <a:avLst>
              <a:gd name="adj1" fmla="val 99874"/>
            </a:avLst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Yao Tengxiong</cp:lastModifiedBy>
  <cp:revision>84</cp:revision>
  <dcterms:created xsi:type="dcterms:W3CDTF">2016-07-22T14:33:02Z</dcterms:created>
  <dcterms:modified xsi:type="dcterms:W3CDTF">2018-11-11T14:42:52Z</dcterms:modified>
</cp:coreProperties>
</file>