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82"/>
    <p:restoredTop sz="94674"/>
  </p:normalViewPr>
  <p:slideViewPr>
    <p:cSldViewPr showGuides="1">
      <p:cViewPr varScale="1">
        <p:scale>
          <a:sx n="124" d="100"/>
          <a:sy n="124" d="100"/>
        </p:scale>
        <p:origin x="1392" y="1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76200" y="1371607"/>
            <a:ext cx="8898700" cy="464819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773" y="2172723"/>
            <a:ext cx="142484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execute(“edit-staff 1 n/John Cena r/manager”)</a:t>
            </a:r>
          </a:p>
        </p:txBody>
      </p:sp>
      <p:sp>
        <p:nvSpPr>
          <p:cNvPr id="2" name="Rectangle 62"/>
          <p:cNvSpPr/>
          <p:nvPr/>
        </p:nvSpPr>
        <p:spPr>
          <a:xfrm>
            <a:off x="768845" y="1686954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496659" y="2050625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424650" y="2401319"/>
            <a:ext cx="185815" cy="33898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667000" y="1569717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:Inventory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280399" y="2054312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08391" y="2454594"/>
            <a:ext cx="156200" cy="118736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145365" y="270314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a:EditStaff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696374" y="3164686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20174" y="3164686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316768" y="2410612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1577051" y="2512506"/>
            <a:ext cx="166342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5181018" y="3093624"/>
            <a:ext cx="99118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10000" y="4151933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181600" y="3440689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546540" y="3650299"/>
            <a:ext cx="1749315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-381000" y="5715000"/>
            <a:ext cx="18056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489573" y="1752608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1577051" y="4366894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579922" y="3962408"/>
            <a:ext cx="228122" cy="16631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9104080" y="2091266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9009732" y="3962408"/>
            <a:ext cx="134268" cy="7859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6781800" y="4595977"/>
            <a:ext cx="222793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endCxn id="73" idx="2"/>
          </p:cNvCxnSpPr>
          <p:nvPr/>
        </p:nvCxnSpPr>
        <p:spPr>
          <a:xfrm>
            <a:off x="6829844" y="4734971"/>
            <a:ext cx="2247022" cy="13406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1577051" y="55626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705601" y="4396390"/>
            <a:ext cx="2057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updateFilteredStaffList</a:t>
            </a:r>
            <a:r>
              <a:rPr lang="en-US" dirty="0">
                <a:solidFill>
                  <a:srgbClr val="7030A0"/>
                </a:solidFill>
              </a:rPr>
              <a:t>(s)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517673" y="3048008"/>
            <a:ext cx="13718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parse(“1 n/John Cena r/manager”)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66782" y="2286008"/>
            <a:ext cx="142484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parse(“edit-staff 1 n/John Cena r/manager”)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63937" y="534715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23783" y="549955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944046" y="4801263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39223" y="5262801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6781800" y="5434177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597645" y="3418195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155781" y="2320247"/>
            <a:ext cx="1886664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EditStaffCommand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3386391" y="3048008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983747" y="2743208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cxnSpLocks/>
            <a:stCxn id="45" idx="0"/>
          </p:cNvCxnSpPr>
          <p:nvPr/>
        </p:nvCxnSpPr>
        <p:spPr>
          <a:xfrm>
            <a:off x="5086669" y="2743208"/>
            <a:ext cx="6804" cy="1526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983747" y="3048009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3352800" y="3581408"/>
            <a:ext cx="17376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6781800" y="5053177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3336225" y="2563412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3383319" y="2866373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53000" y="4157998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47" name="Straight Arrow Connector 46"/>
          <p:cNvCxnSpPr>
            <a:cxnSpLocks/>
            <a:endCxn id="73" idx="1"/>
          </p:cNvCxnSpPr>
          <p:nvPr/>
        </p:nvCxnSpPr>
        <p:spPr>
          <a:xfrm flipV="1">
            <a:off x="6881055" y="4355393"/>
            <a:ext cx="2128677" cy="1198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338154" y="4128281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updateStaff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13AC841-F806-7C40-9100-1EEBEEB7C695}"/>
              </a:ext>
            </a:extLst>
          </p:cNvPr>
          <p:cNvCxnSpPr>
            <a:cxnSpLocks/>
          </p:cNvCxnSpPr>
          <p:nvPr/>
        </p:nvCxnSpPr>
        <p:spPr>
          <a:xfrm>
            <a:off x="6705600" y="4021215"/>
            <a:ext cx="2314016" cy="640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DB78788-E021-7E4B-B29F-44AED88126E1}"/>
              </a:ext>
            </a:extLst>
          </p:cNvPr>
          <p:cNvSpPr txBox="1"/>
          <p:nvPr/>
        </p:nvSpPr>
        <p:spPr>
          <a:xfrm>
            <a:off x="7072792" y="3805771"/>
            <a:ext cx="1690208" cy="2227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getFilteredStaffList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49754E7-FC09-9249-9418-1C60DE2F1053}"/>
              </a:ext>
            </a:extLst>
          </p:cNvPr>
          <p:cNvCxnSpPr>
            <a:cxnSpLocks/>
          </p:cNvCxnSpPr>
          <p:nvPr/>
        </p:nvCxnSpPr>
        <p:spPr>
          <a:xfrm>
            <a:off x="6808044" y="4157998"/>
            <a:ext cx="2102433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69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Darren Ong Yun Kai</cp:lastModifiedBy>
  <cp:revision>89</cp:revision>
  <dcterms:created xsi:type="dcterms:W3CDTF">2016-07-22T14:33:02Z</dcterms:created>
  <dcterms:modified xsi:type="dcterms:W3CDTF">2018-11-10T15:00:09Z</dcterms:modified>
</cp:coreProperties>
</file>