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/>
    <p:restoredTop sz="94607"/>
  </p:normalViewPr>
  <p:slideViewPr>
    <p:cSldViewPr showGuides="1">
      <p:cViewPr>
        <p:scale>
          <a:sx n="99" d="100"/>
          <a:sy n="99" d="100"/>
        </p:scale>
        <p:origin x="2360" y="712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9" indent="0">
              <a:buNone/>
              <a:defRPr sz="1600" b="1"/>
            </a:lvl4pPr>
            <a:lvl5pPr marL="1828665" indent="0">
              <a:buNone/>
              <a:defRPr sz="1600" b="1"/>
            </a:lvl5pPr>
            <a:lvl6pPr marL="2285831" indent="0">
              <a:buNone/>
              <a:defRPr sz="1600" b="1"/>
            </a:lvl6pPr>
            <a:lvl7pPr marL="2742997" indent="0">
              <a:buNone/>
              <a:defRPr sz="1600" b="1"/>
            </a:lvl7pPr>
            <a:lvl8pPr marL="3200163" indent="0">
              <a:buNone/>
              <a:defRPr sz="1600" b="1"/>
            </a:lvl8pPr>
            <a:lvl9pPr marL="365732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9" indent="0">
              <a:buNone/>
              <a:defRPr sz="1600" b="1"/>
            </a:lvl4pPr>
            <a:lvl5pPr marL="1828665" indent="0">
              <a:buNone/>
              <a:defRPr sz="1600" b="1"/>
            </a:lvl5pPr>
            <a:lvl6pPr marL="2285831" indent="0">
              <a:buNone/>
              <a:defRPr sz="1600" b="1"/>
            </a:lvl6pPr>
            <a:lvl7pPr marL="2742997" indent="0">
              <a:buNone/>
              <a:defRPr sz="1600" b="1"/>
            </a:lvl7pPr>
            <a:lvl8pPr marL="3200163" indent="0">
              <a:buNone/>
              <a:defRPr sz="1600" b="1"/>
            </a:lvl8pPr>
            <a:lvl9pPr marL="365732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2" indent="0">
              <a:buNone/>
              <a:defRPr sz="1000"/>
            </a:lvl3pPr>
            <a:lvl4pPr marL="1371499" indent="0">
              <a:buNone/>
              <a:defRPr sz="900"/>
            </a:lvl4pPr>
            <a:lvl5pPr marL="1828665" indent="0">
              <a:buNone/>
              <a:defRPr sz="900"/>
            </a:lvl5pPr>
            <a:lvl6pPr marL="2285831" indent="0">
              <a:buNone/>
              <a:defRPr sz="900"/>
            </a:lvl6pPr>
            <a:lvl7pPr marL="2742997" indent="0">
              <a:buNone/>
              <a:defRPr sz="900"/>
            </a:lvl7pPr>
            <a:lvl8pPr marL="3200163" indent="0">
              <a:buNone/>
              <a:defRPr sz="900"/>
            </a:lvl8pPr>
            <a:lvl9pPr marL="365732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2" indent="0">
              <a:buNone/>
              <a:defRPr sz="2400"/>
            </a:lvl3pPr>
            <a:lvl4pPr marL="1371499" indent="0">
              <a:buNone/>
              <a:defRPr sz="2000"/>
            </a:lvl4pPr>
            <a:lvl5pPr marL="1828665" indent="0">
              <a:buNone/>
              <a:defRPr sz="2000"/>
            </a:lvl5pPr>
            <a:lvl6pPr marL="2285831" indent="0">
              <a:buNone/>
              <a:defRPr sz="2000"/>
            </a:lvl6pPr>
            <a:lvl7pPr marL="2742997" indent="0">
              <a:buNone/>
              <a:defRPr sz="2000"/>
            </a:lvl7pPr>
            <a:lvl8pPr marL="3200163" indent="0">
              <a:buNone/>
              <a:defRPr sz="2000"/>
            </a:lvl8pPr>
            <a:lvl9pPr marL="365732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2" indent="0">
              <a:buNone/>
              <a:defRPr sz="1000"/>
            </a:lvl3pPr>
            <a:lvl4pPr marL="1371499" indent="0">
              <a:buNone/>
              <a:defRPr sz="900"/>
            </a:lvl4pPr>
            <a:lvl5pPr marL="1828665" indent="0">
              <a:buNone/>
              <a:defRPr sz="900"/>
            </a:lvl5pPr>
            <a:lvl6pPr marL="2285831" indent="0">
              <a:buNone/>
              <a:defRPr sz="900"/>
            </a:lvl6pPr>
            <a:lvl7pPr marL="2742997" indent="0">
              <a:buNone/>
              <a:defRPr sz="900"/>
            </a:lvl7pPr>
            <a:lvl8pPr marL="3200163" indent="0">
              <a:buNone/>
              <a:defRPr sz="900"/>
            </a:lvl8pPr>
            <a:lvl9pPr marL="365732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2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2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8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4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0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6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2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1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3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9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02648" y="993460"/>
            <a:ext cx="8538709" cy="373094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73344" y="2893198"/>
            <a:ext cx="114173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92051" y="263260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62755" y="272369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5" name="Elbow Connector 122"/>
          <p:cNvCxnSpPr>
            <a:cxnSpLocks/>
          </p:cNvCxnSpPr>
          <p:nvPr/>
        </p:nvCxnSpPr>
        <p:spPr>
          <a:xfrm>
            <a:off x="145936" y="281145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85774" y="2811456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8"/>
          <p:cNvSpPr/>
          <p:nvPr/>
        </p:nvSpPr>
        <p:spPr>
          <a:xfrm>
            <a:off x="2061126" y="26175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VersionedInventory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60206" y="2774437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24157" y="26877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1" name="Flowchart: Decision 96"/>
          <p:cNvSpPr/>
          <p:nvPr/>
        </p:nvSpPr>
        <p:spPr>
          <a:xfrm>
            <a:off x="3555357" y="269593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2789461" y="2458958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798148" y="2157953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496771" y="1769749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ReadOnlyInventory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 rot="16200000">
            <a:off x="209957" y="394428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3"/>
          </p:cNvCxnSpPr>
          <p:nvPr/>
        </p:nvCxnSpPr>
        <p:spPr>
          <a:xfrm rot="16200000" flipH="1">
            <a:off x="625384" y="3466286"/>
            <a:ext cx="231461" cy="449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665829" y="288288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09240" y="2528114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406031" y="1769749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Inventory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3"/>
          </p:cNvCxnSpPr>
          <p:nvPr/>
        </p:nvCxnSpPr>
        <p:spPr>
          <a:xfrm>
            <a:off x="3791405" y="2782631"/>
            <a:ext cx="137090" cy="831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1904918" y="1840561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134135" y="1949130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Rectangle 8">
            <a:extLst>
              <a:ext uri="{FF2B5EF4-FFF2-40B4-BE49-F238E27FC236}">
                <a16:creationId xmlns:a16="http://schemas.microsoft.com/office/drawing/2014/main" id="{F5BA6C00-FB69-0A4D-93A6-01C205D92D03}"/>
              </a:ext>
            </a:extLst>
          </p:cNvPr>
          <p:cNvSpPr/>
          <p:nvPr/>
        </p:nvSpPr>
        <p:spPr>
          <a:xfrm>
            <a:off x="3935901" y="2643754"/>
            <a:ext cx="1156969" cy="29975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UniqueStaffList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3" name="Rectangle 8">
            <a:extLst>
              <a:ext uri="{FF2B5EF4-FFF2-40B4-BE49-F238E27FC236}">
                <a16:creationId xmlns:a16="http://schemas.microsoft.com/office/drawing/2014/main" id="{ED4681A9-DBB7-4540-9FFC-DF79F8E50D94}"/>
              </a:ext>
            </a:extLst>
          </p:cNvPr>
          <p:cNvSpPr/>
          <p:nvPr/>
        </p:nvSpPr>
        <p:spPr>
          <a:xfrm>
            <a:off x="5569607" y="258965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Staff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>
            <a:extLst>
              <a:ext uri="{FF2B5EF4-FFF2-40B4-BE49-F238E27FC236}">
                <a16:creationId xmlns:a16="http://schemas.microsoft.com/office/drawing/2014/main" id="{20EBB544-D23F-5345-BC6A-093596C55CF4}"/>
              </a:ext>
            </a:extLst>
          </p:cNvPr>
          <p:cNvSpPr/>
          <p:nvPr/>
        </p:nvSpPr>
        <p:spPr>
          <a:xfrm>
            <a:off x="5095194" y="267505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86">
            <a:extLst>
              <a:ext uri="{FF2B5EF4-FFF2-40B4-BE49-F238E27FC236}">
                <a16:creationId xmlns:a16="http://schemas.microsoft.com/office/drawing/2014/main" id="{A611CF9A-4212-A44D-92B9-545572F3205D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5331245" y="2761742"/>
            <a:ext cx="238365" cy="129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>
            <a:extLst>
              <a:ext uri="{FF2B5EF4-FFF2-40B4-BE49-F238E27FC236}">
                <a16:creationId xmlns:a16="http://schemas.microsoft.com/office/drawing/2014/main" id="{43B8DD88-F7D7-3D45-AA4C-52B297D336B6}"/>
              </a:ext>
            </a:extLst>
          </p:cNvPr>
          <p:cNvSpPr/>
          <p:nvPr/>
        </p:nvSpPr>
        <p:spPr>
          <a:xfrm>
            <a:off x="7293763" y="195692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7" name="Flowchart: Decision 96">
            <a:extLst>
              <a:ext uri="{FF2B5EF4-FFF2-40B4-BE49-F238E27FC236}">
                <a16:creationId xmlns:a16="http://schemas.microsoft.com/office/drawing/2014/main" id="{F4ED5688-E45B-D348-B947-9F3C90248F2F}"/>
              </a:ext>
            </a:extLst>
          </p:cNvPr>
          <p:cNvSpPr/>
          <p:nvPr/>
        </p:nvSpPr>
        <p:spPr>
          <a:xfrm>
            <a:off x="6292609" y="267505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DA152B1-9E4C-9A4E-9146-1B2AE1BF32E6}"/>
              </a:ext>
            </a:extLst>
          </p:cNvPr>
          <p:cNvCxnSpPr>
            <a:cxnSpLocks/>
            <a:stCxn id="147" idx="3"/>
            <a:endCxn id="146" idx="1"/>
          </p:cNvCxnSpPr>
          <p:nvPr/>
        </p:nvCxnSpPr>
        <p:spPr>
          <a:xfrm flipV="1">
            <a:off x="6528662" y="2099811"/>
            <a:ext cx="765105" cy="661932"/>
          </a:xfrm>
          <a:prstGeom prst="bentConnector3">
            <a:avLst>
              <a:gd name="adj1" fmla="val 7229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9" name="Rectangle 8">
            <a:extLst>
              <a:ext uri="{FF2B5EF4-FFF2-40B4-BE49-F238E27FC236}">
                <a16:creationId xmlns:a16="http://schemas.microsoft.com/office/drawing/2014/main" id="{E18E0588-DAAF-E646-A3A0-23333EF983CF}"/>
              </a:ext>
            </a:extLst>
          </p:cNvPr>
          <p:cNvSpPr/>
          <p:nvPr/>
        </p:nvSpPr>
        <p:spPr>
          <a:xfrm>
            <a:off x="7296537" y="228862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42547F55-F6C0-2141-BCF9-E1DEBA3253E1}"/>
              </a:ext>
            </a:extLst>
          </p:cNvPr>
          <p:cNvCxnSpPr>
            <a:cxnSpLocks/>
            <a:stCxn id="147" idx="3"/>
            <a:endCxn id="149" idx="1"/>
          </p:cNvCxnSpPr>
          <p:nvPr/>
        </p:nvCxnSpPr>
        <p:spPr>
          <a:xfrm flipV="1">
            <a:off x="6528657" y="2431517"/>
            <a:ext cx="767880" cy="330229"/>
          </a:xfrm>
          <a:prstGeom prst="bentConnector3">
            <a:avLst>
              <a:gd name="adj1" fmla="val 7221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1" name="Rectangle 8">
            <a:extLst>
              <a:ext uri="{FF2B5EF4-FFF2-40B4-BE49-F238E27FC236}">
                <a16:creationId xmlns:a16="http://schemas.microsoft.com/office/drawing/2014/main" id="{0E6BEF55-A120-A347-B287-4E104E4BF4FB}"/>
              </a:ext>
            </a:extLst>
          </p:cNvPr>
          <p:cNvSpPr/>
          <p:nvPr/>
        </p:nvSpPr>
        <p:spPr>
          <a:xfrm>
            <a:off x="7293763" y="26178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Staff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BCD5942E-4154-8243-9C88-B5E8DADE8300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6523563" y="2760689"/>
            <a:ext cx="770200" cy="12700"/>
          </a:xfrm>
          <a:prstGeom prst="bentConnector3">
            <a:avLst>
              <a:gd name="adj1" fmla="val 7303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E39CB19A-9632-CB4A-8B2D-936D382B2916}"/>
              </a:ext>
            </a:extLst>
          </p:cNvPr>
          <p:cNvSpPr txBox="1"/>
          <p:nvPr/>
        </p:nvSpPr>
        <p:spPr>
          <a:xfrm>
            <a:off x="5393325" y="2837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C93F111-1B7C-BD4F-843C-520440634321}"/>
              </a:ext>
            </a:extLst>
          </p:cNvPr>
          <p:cNvSpPr txBox="1"/>
          <p:nvPr/>
        </p:nvSpPr>
        <p:spPr>
          <a:xfrm>
            <a:off x="5682168" y="30074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6" name="Rectangle 8">
            <a:extLst>
              <a:ext uri="{FF2B5EF4-FFF2-40B4-BE49-F238E27FC236}">
                <a16:creationId xmlns:a16="http://schemas.microsoft.com/office/drawing/2014/main" id="{7EA3C5CA-AB2F-6242-9314-91CA7CBDF601}"/>
              </a:ext>
            </a:extLst>
          </p:cNvPr>
          <p:cNvSpPr/>
          <p:nvPr/>
        </p:nvSpPr>
        <p:spPr>
          <a:xfrm>
            <a:off x="7301631" y="294697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Role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D433D824-FC52-FD4F-88C9-C18BB9CB1648}"/>
              </a:ext>
            </a:extLst>
          </p:cNvPr>
          <p:cNvCxnSpPr>
            <a:cxnSpLocks/>
            <a:stCxn id="147" idx="3"/>
            <a:endCxn id="156" idx="1"/>
          </p:cNvCxnSpPr>
          <p:nvPr/>
        </p:nvCxnSpPr>
        <p:spPr>
          <a:xfrm>
            <a:off x="6528657" y="2761745"/>
            <a:ext cx="772974" cy="328121"/>
          </a:xfrm>
          <a:prstGeom prst="bentConnector3">
            <a:avLst>
              <a:gd name="adj1" fmla="val 7118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14713524-7684-1640-84E1-4E5A072F88B4}"/>
              </a:ext>
            </a:extLst>
          </p:cNvPr>
          <p:cNvCxnSpPr>
            <a:cxnSpLocks/>
            <a:stCxn id="9" idx="1"/>
            <a:endCxn id="143" idx="2"/>
          </p:cNvCxnSpPr>
          <p:nvPr/>
        </p:nvCxnSpPr>
        <p:spPr>
          <a:xfrm rot="5400000" flipH="1" flipV="1">
            <a:off x="3333442" y="1047187"/>
            <a:ext cx="701031" cy="4479489"/>
          </a:xfrm>
          <a:prstGeom prst="bentConnector3">
            <a:avLst>
              <a:gd name="adj1" fmla="val -3051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92BC4023-B35A-D74B-88C5-31B81C52FFE5}"/>
              </a:ext>
            </a:extLst>
          </p:cNvPr>
          <p:cNvSpPr txBox="1"/>
          <p:nvPr/>
        </p:nvSpPr>
        <p:spPr>
          <a:xfrm rot="16200000">
            <a:off x="5593911" y="3317746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24" name="Rectangle 8">
            <a:extLst>
              <a:ext uri="{FF2B5EF4-FFF2-40B4-BE49-F238E27FC236}">
                <a16:creationId xmlns:a16="http://schemas.microsoft.com/office/drawing/2014/main" id="{DD8582D3-5131-2B4C-AE88-03B57E7FD0E1}"/>
              </a:ext>
            </a:extLst>
          </p:cNvPr>
          <p:cNvSpPr/>
          <p:nvPr/>
        </p:nvSpPr>
        <p:spPr>
          <a:xfrm>
            <a:off x="3927818" y="1781769"/>
            <a:ext cx="725686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StaffList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59" name="Elbow Connector 63">
            <a:extLst>
              <a:ext uri="{FF2B5EF4-FFF2-40B4-BE49-F238E27FC236}">
                <a16:creationId xmlns:a16="http://schemas.microsoft.com/office/drawing/2014/main" id="{8A4B68BC-24B2-4345-B9B0-F2E86F7045CA}"/>
              </a:ext>
            </a:extLst>
          </p:cNvPr>
          <p:cNvCxnSpPr>
            <a:cxnSpLocks/>
            <a:stCxn id="100" idx="0"/>
            <a:endCxn id="260" idx="3"/>
          </p:cNvCxnSpPr>
          <p:nvPr/>
        </p:nvCxnSpPr>
        <p:spPr>
          <a:xfrm rot="5400000" flipH="1" flipV="1">
            <a:off x="2654381" y="180768"/>
            <a:ext cx="153201" cy="3024763"/>
          </a:xfrm>
          <a:prstGeom prst="bentConnector3">
            <a:avLst>
              <a:gd name="adj1" fmla="val 249216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0" name="Isosceles Triangle 102">
            <a:extLst>
              <a:ext uri="{FF2B5EF4-FFF2-40B4-BE49-F238E27FC236}">
                <a16:creationId xmlns:a16="http://schemas.microsoft.com/office/drawing/2014/main" id="{040B3A81-B642-DC45-ADE3-1F7B008CC0F4}"/>
              </a:ext>
            </a:extLst>
          </p:cNvPr>
          <p:cNvSpPr/>
          <p:nvPr/>
        </p:nvSpPr>
        <p:spPr>
          <a:xfrm flipV="1">
            <a:off x="4102171" y="16165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30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Darren Ong Yun Kai</cp:lastModifiedBy>
  <cp:revision>101</cp:revision>
  <dcterms:created xsi:type="dcterms:W3CDTF">2016-07-22T14:33:02Z</dcterms:created>
  <dcterms:modified xsi:type="dcterms:W3CDTF">2018-11-10T15:55:41Z</dcterms:modified>
</cp:coreProperties>
</file>