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601113" cy="9359900"/>
  <p:notesSz cx="6858000" cy="9144000"/>
  <p:defaultTextStyle>
    <a:defPPr>
      <a:defRPr lang="en-US"/>
    </a:defPPr>
    <a:lvl1pPr marL="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1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87C7D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howGuides="1">
      <p:cViewPr>
        <p:scale>
          <a:sx n="150" d="100"/>
          <a:sy n="150" d="100"/>
        </p:scale>
        <p:origin x="-12043" y="-4694"/>
      </p:cViewPr>
      <p:guideLst>
        <p:guide orient="horz" pos="2031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27050" y="685800"/>
            <a:ext cx="7912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907638"/>
            <a:ext cx="18360947" cy="2006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168" y="5303944"/>
            <a:ext cx="15120780" cy="23919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0812" y="374834"/>
            <a:ext cx="4860250" cy="7986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056" y="374834"/>
            <a:ext cx="14220732" cy="79862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38" y="6014607"/>
            <a:ext cx="18360947" cy="1858981"/>
          </a:xfrm>
        </p:spPr>
        <p:txBody>
          <a:bodyPr anchor="t"/>
          <a:lstStyle>
            <a:lvl1pPr algn="l">
              <a:defRPr sz="41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338" y="3967131"/>
            <a:ext cx="18360947" cy="204747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98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59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9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93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91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90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89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060" y="2183978"/>
            <a:ext cx="9540492" cy="6177102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0566" y="2183978"/>
            <a:ext cx="9540492" cy="6177102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60" y="2095145"/>
            <a:ext cx="9544243" cy="87315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87" indent="0">
              <a:buNone/>
              <a:defRPr sz="2100" b="1"/>
            </a:lvl2pPr>
            <a:lvl3pPr marL="959972" indent="0">
              <a:buNone/>
              <a:defRPr sz="1890" b="1"/>
            </a:lvl3pPr>
            <a:lvl4pPr marL="1439959" indent="0">
              <a:buNone/>
              <a:defRPr sz="1680" b="1"/>
            </a:lvl4pPr>
            <a:lvl5pPr marL="1919945" indent="0">
              <a:buNone/>
              <a:defRPr sz="1680" b="1"/>
            </a:lvl5pPr>
            <a:lvl6pPr marL="2399932" indent="0">
              <a:buNone/>
              <a:defRPr sz="1680" b="1"/>
            </a:lvl6pPr>
            <a:lvl7pPr marL="2879917" indent="0">
              <a:buNone/>
              <a:defRPr sz="1680" b="1"/>
            </a:lvl7pPr>
            <a:lvl8pPr marL="3359904" indent="0">
              <a:buNone/>
              <a:defRPr sz="1680" b="1"/>
            </a:lvl8pPr>
            <a:lvl9pPr marL="383988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060" y="2968301"/>
            <a:ext cx="9544243" cy="5392776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067" y="2095145"/>
            <a:ext cx="9547992" cy="87315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87" indent="0">
              <a:buNone/>
              <a:defRPr sz="2100" b="1"/>
            </a:lvl2pPr>
            <a:lvl3pPr marL="959972" indent="0">
              <a:buNone/>
              <a:defRPr sz="1890" b="1"/>
            </a:lvl3pPr>
            <a:lvl4pPr marL="1439959" indent="0">
              <a:buNone/>
              <a:defRPr sz="1680" b="1"/>
            </a:lvl4pPr>
            <a:lvl5pPr marL="1919945" indent="0">
              <a:buNone/>
              <a:defRPr sz="1680" b="1"/>
            </a:lvl5pPr>
            <a:lvl6pPr marL="2399932" indent="0">
              <a:buNone/>
              <a:defRPr sz="1680" b="1"/>
            </a:lvl6pPr>
            <a:lvl7pPr marL="2879917" indent="0">
              <a:buNone/>
              <a:defRPr sz="1680" b="1"/>
            </a:lvl7pPr>
            <a:lvl8pPr marL="3359904" indent="0">
              <a:buNone/>
              <a:defRPr sz="1680" b="1"/>
            </a:lvl8pPr>
            <a:lvl9pPr marL="383988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067" y="2968301"/>
            <a:ext cx="9547992" cy="5392776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61" y="372662"/>
            <a:ext cx="7106617" cy="158598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438" y="372666"/>
            <a:ext cx="12075623" cy="7988415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061" y="1958651"/>
            <a:ext cx="7106617" cy="6402433"/>
          </a:xfrm>
        </p:spPr>
        <p:txBody>
          <a:bodyPr/>
          <a:lstStyle>
            <a:lvl1pPr marL="0" indent="0">
              <a:buNone/>
              <a:defRPr sz="1470"/>
            </a:lvl1pPr>
            <a:lvl2pPr marL="479987" indent="0">
              <a:buNone/>
              <a:defRPr sz="1260"/>
            </a:lvl2pPr>
            <a:lvl3pPr marL="959972" indent="0">
              <a:buNone/>
              <a:defRPr sz="1050"/>
            </a:lvl3pPr>
            <a:lvl4pPr marL="1439959" indent="0">
              <a:buNone/>
              <a:defRPr sz="945"/>
            </a:lvl4pPr>
            <a:lvl5pPr marL="1919945" indent="0">
              <a:buNone/>
              <a:defRPr sz="945"/>
            </a:lvl5pPr>
            <a:lvl6pPr marL="2399932" indent="0">
              <a:buNone/>
              <a:defRPr sz="945"/>
            </a:lvl6pPr>
            <a:lvl7pPr marL="2879917" indent="0">
              <a:buNone/>
              <a:defRPr sz="945"/>
            </a:lvl7pPr>
            <a:lvl8pPr marL="3359904" indent="0">
              <a:buNone/>
              <a:defRPr sz="945"/>
            </a:lvl8pPr>
            <a:lvl9pPr marL="3839889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972" y="6551932"/>
            <a:ext cx="12960668" cy="77349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972" y="836325"/>
            <a:ext cx="12960668" cy="5615940"/>
          </a:xfrm>
        </p:spPr>
        <p:txBody>
          <a:bodyPr/>
          <a:lstStyle>
            <a:lvl1pPr marL="0" indent="0">
              <a:buNone/>
              <a:defRPr sz="3359"/>
            </a:lvl1pPr>
            <a:lvl2pPr marL="479987" indent="0">
              <a:buNone/>
              <a:defRPr sz="2939"/>
            </a:lvl2pPr>
            <a:lvl3pPr marL="959972" indent="0">
              <a:buNone/>
              <a:defRPr sz="2520"/>
            </a:lvl3pPr>
            <a:lvl4pPr marL="1439959" indent="0">
              <a:buNone/>
              <a:defRPr sz="2100"/>
            </a:lvl4pPr>
            <a:lvl5pPr marL="1919945" indent="0">
              <a:buNone/>
              <a:defRPr sz="2100"/>
            </a:lvl5pPr>
            <a:lvl6pPr marL="2399932" indent="0">
              <a:buNone/>
              <a:defRPr sz="2100"/>
            </a:lvl6pPr>
            <a:lvl7pPr marL="2879917" indent="0">
              <a:buNone/>
              <a:defRPr sz="2100"/>
            </a:lvl7pPr>
            <a:lvl8pPr marL="3359904" indent="0">
              <a:buNone/>
              <a:defRPr sz="2100"/>
            </a:lvl8pPr>
            <a:lvl9pPr marL="383988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972" y="7325424"/>
            <a:ext cx="12960668" cy="1098488"/>
          </a:xfrm>
        </p:spPr>
        <p:txBody>
          <a:bodyPr/>
          <a:lstStyle>
            <a:lvl1pPr marL="0" indent="0">
              <a:buNone/>
              <a:defRPr sz="1470"/>
            </a:lvl1pPr>
            <a:lvl2pPr marL="479987" indent="0">
              <a:buNone/>
              <a:defRPr sz="1260"/>
            </a:lvl2pPr>
            <a:lvl3pPr marL="959972" indent="0">
              <a:buNone/>
              <a:defRPr sz="1050"/>
            </a:lvl3pPr>
            <a:lvl4pPr marL="1439959" indent="0">
              <a:buNone/>
              <a:defRPr sz="945"/>
            </a:lvl4pPr>
            <a:lvl5pPr marL="1919945" indent="0">
              <a:buNone/>
              <a:defRPr sz="945"/>
            </a:lvl5pPr>
            <a:lvl6pPr marL="2399932" indent="0">
              <a:buNone/>
              <a:defRPr sz="945"/>
            </a:lvl6pPr>
            <a:lvl7pPr marL="2879917" indent="0">
              <a:buNone/>
              <a:defRPr sz="945"/>
            </a:lvl7pPr>
            <a:lvl8pPr marL="3359904" indent="0">
              <a:buNone/>
              <a:defRPr sz="945"/>
            </a:lvl8pPr>
            <a:lvl9pPr marL="3839889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60" y="374830"/>
            <a:ext cx="19441001" cy="155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60" y="2183978"/>
            <a:ext cx="19441001" cy="617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060" y="8675246"/>
            <a:ext cx="50402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381" y="8675246"/>
            <a:ext cx="6840353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0802" y="8675246"/>
            <a:ext cx="50402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9972" rtl="0" eaLnBrk="1" latinLnBrk="0" hangingPunct="1"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89" indent="-359989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978" indent="-299991" algn="l" defTabSz="959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5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52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939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924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911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97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84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7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72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59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945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32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917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904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89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5">
            <a:extLst>
              <a:ext uri="{FF2B5EF4-FFF2-40B4-BE49-F238E27FC236}">
                <a16:creationId xmlns:a16="http://schemas.microsoft.com/office/drawing/2014/main" id="{CB426265-4E38-4A1D-8947-C1E1BA7A9C10}"/>
              </a:ext>
            </a:extLst>
          </p:cNvPr>
          <p:cNvSpPr/>
          <p:nvPr/>
        </p:nvSpPr>
        <p:spPr>
          <a:xfrm>
            <a:off x="11817129" y="2146090"/>
            <a:ext cx="1457720" cy="5962861"/>
          </a:xfrm>
          <a:prstGeom prst="roundRect">
            <a:avLst>
              <a:gd name="adj" fmla="val 18517"/>
            </a:avLst>
          </a:prstGeom>
          <a:solidFill>
            <a:srgbClr val="87C7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60" b="1" dirty="0">
                <a:solidFill>
                  <a:srgbClr val="31859C"/>
                </a:solidFill>
              </a:rPr>
              <a:t>Commons</a:t>
            </a:r>
            <a:endParaRPr lang="en-SG" sz="1260" b="1" dirty="0">
              <a:solidFill>
                <a:srgbClr val="31859C"/>
              </a:solidFill>
            </a:endParaRPr>
          </a:p>
        </p:txBody>
      </p:sp>
      <p:sp>
        <p:nvSpPr>
          <p:cNvPr id="48" name="Rectangle 65"/>
          <p:cNvSpPr/>
          <p:nvPr/>
        </p:nvSpPr>
        <p:spPr>
          <a:xfrm>
            <a:off x="13276280" y="2146090"/>
            <a:ext cx="7042350" cy="5962862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6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559022" y="2120197"/>
            <a:ext cx="9254888" cy="59887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rgbClr val="0070C0"/>
                </a:solidFill>
              </a:rPr>
              <a:t>Logic</a:t>
            </a:r>
            <a:endParaRPr lang="en-SG" sz="126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783550" y="2451235"/>
            <a:ext cx="1528073" cy="3640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LogicManager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547582" y="2738554"/>
            <a:ext cx="0" cy="5370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441026" y="3201157"/>
            <a:ext cx="241021" cy="47553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6" name="Rectangle 62"/>
          <p:cNvSpPr/>
          <p:nvPr/>
        </p:nvSpPr>
        <p:spPr>
          <a:xfrm>
            <a:off x="5561517" y="2328163"/>
            <a:ext cx="1279878" cy="4909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05444" y="2836877"/>
            <a:ext cx="0" cy="17797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129857" y="3317876"/>
            <a:ext cx="183635" cy="11856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9" name="Rectangle 62"/>
          <p:cNvSpPr/>
          <p:nvPr/>
        </p:nvSpPr>
        <p:spPr>
          <a:xfrm>
            <a:off x="9036024" y="3518003"/>
            <a:ext cx="1706925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:ExportCsvItems</a:t>
            </a:r>
            <a:br>
              <a:rPr lang="en-US" sz="1680" dirty="0">
                <a:solidFill>
                  <a:schemeClr val="bg1"/>
                </a:solidFill>
              </a:rPr>
            </a:br>
            <a:r>
              <a:rPr lang="en-US" sz="1680" dirty="0">
                <a:solidFill>
                  <a:schemeClr val="bg1"/>
                </a:solidFill>
              </a:rPr>
              <a:t>Command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9776060" y="4002514"/>
            <a:ext cx="15371" cy="39540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711437" y="4002517"/>
            <a:ext cx="159985" cy="2897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59272" y="3201156"/>
            <a:ext cx="257853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566365" y="3317875"/>
            <a:ext cx="25634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157" y="2951509"/>
            <a:ext cx="260544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60" dirty="0">
                <a:solidFill>
                  <a:srgbClr val="0070C0"/>
                </a:solidFill>
              </a:rPr>
              <a:t>execute(“export</a:t>
            </a:r>
            <a:r>
              <a:rPr lang="en-US" altLang="zh-CN" sz="1260" dirty="0">
                <a:solidFill>
                  <a:srgbClr val="0070C0"/>
                </a:solidFill>
              </a:rPr>
              <a:t>-csv-items</a:t>
            </a:r>
            <a:r>
              <a:rPr lang="en-US" sz="1260" dirty="0">
                <a:solidFill>
                  <a:srgbClr val="0070C0"/>
                </a:solidFill>
              </a:rPr>
              <a:t> items.csv”)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200654" y="3927914"/>
            <a:ext cx="83536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7730" y="4503542"/>
            <a:ext cx="89840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01269" y="4292251"/>
            <a:ext cx="15672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38378" y="4494803"/>
            <a:ext cx="24726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26266" y="7956550"/>
            <a:ext cx="264572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3638381" y="4759439"/>
            <a:ext cx="6073059" cy="258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708318" y="4758316"/>
            <a:ext cx="159985" cy="30458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9868303" y="5654767"/>
            <a:ext cx="4337223" cy="157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638381" y="7775598"/>
            <a:ext cx="6080849" cy="28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21001" y="5388384"/>
            <a:ext cx="2670752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(“items.csv”)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94476" y="3880030"/>
            <a:ext cx="122234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parse(“</a:t>
            </a:r>
            <a:r>
              <a:rPr lang="en-US" altLang="zh-CN" sz="1260" dirty="0"/>
              <a:t>items.csv</a:t>
            </a:r>
            <a:r>
              <a:rPr lang="en-US" sz="126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17772" y="3084898"/>
            <a:ext cx="237760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</a:t>
            </a:r>
            <a:r>
              <a:rPr lang="en-US" altLang="zh-CN" sz="1260" dirty="0"/>
              <a:t> (“export-csv-items items.csv”)</a:t>
            </a:r>
            <a:endParaRPr lang="en-US" sz="1260" dirty="0"/>
          </a:p>
        </p:txBody>
      </p:sp>
      <p:sp>
        <p:nvSpPr>
          <p:cNvPr id="82" name="TextBox 81"/>
          <p:cNvSpPr txBox="1"/>
          <p:nvPr/>
        </p:nvSpPr>
        <p:spPr>
          <a:xfrm>
            <a:off x="7054824" y="7499349"/>
            <a:ext cx="65213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287" y="7691261"/>
            <a:ext cx="799924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026798" y="6965950"/>
            <a:ext cx="1669504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 err="1">
                <a:solidFill>
                  <a:schemeClr val="bg1"/>
                </a:solidFill>
              </a:rPr>
              <a:t>result:Command</a:t>
            </a:r>
            <a:r>
              <a:rPr lang="en-US" sz="1680" dirty="0">
                <a:solidFill>
                  <a:schemeClr val="bg1"/>
                </a:solidFill>
              </a:rPr>
              <a:t> Result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821558" y="7450462"/>
            <a:ext cx="159985" cy="179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856482" y="7630363"/>
            <a:ext cx="10147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88716" y="4268637"/>
            <a:ext cx="231309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124398" y="3048001"/>
            <a:ext cx="1866699" cy="5215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ExportCsvItems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 err="1">
                <a:solidFill>
                  <a:schemeClr val="bg1"/>
                </a:solidFill>
              </a:rPr>
              <a:t>CommandParser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16711" y="3880032"/>
            <a:ext cx="1676854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93566" y="3560062"/>
            <a:ext cx="216088" cy="129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8101609" y="3560061"/>
            <a:ext cx="0" cy="10399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93566" y="3880031"/>
            <a:ext cx="216088" cy="559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355334" y="4433751"/>
            <a:ext cx="1750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56482" y="7230401"/>
            <a:ext cx="1703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64048" y="3371318"/>
            <a:ext cx="86034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13489" y="3689352"/>
            <a:ext cx="16800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65975" y="4448991"/>
            <a:ext cx="261610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55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/>
          <p:cNvSpPr/>
          <p:nvPr/>
        </p:nvSpPr>
        <p:spPr>
          <a:xfrm>
            <a:off x="13391757" y="3649589"/>
            <a:ext cx="1759833" cy="3640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StorageManager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16921226" y="3816802"/>
            <a:ext cx="1398097" cy="54732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CsvReporting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Storage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cxnSpLocks/>
            <a:stCxn id="53" idx="2"/>
          </p:cNvCxnSpPr>
          <p:nvPr/>
        </p:nvCxnSpPr>
        <p:spPr>
          <a:xfrm>
            <a:off x="14271671" y="4013610"/>
            <a:ext cx="0" cy="40191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620271" y="4268641"/>
            <a:ext cx="0" cy="31310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cxnSpLocks/>
            <a:endCxn id="60" idx="2"/>
          </p:cNvCxnSpPr>
          <p:nvPr/>
        </p:nvCxnSpPr>
        <p:spPr>
          <a:xfrm>
            <a:off x="9868303" y="6745072"/>
            <a:ext cx="441552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204380" y="5654768"/>
            <a:ext cx="158896" cy="10903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4363274" y="5822950"/>
            <a:ext cx="316528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528561" y="5822955"/>
            <a:ext cx="156380" cy="837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74" name="TextBox 73"/>
          <p:cNvSpPr txBox="1"/>
          <p:nvPr/>
        </p:nvSpPr>
        <p:spPr>
          <a:xfrm>
            <a:off x="14337817" y="5594350"/>
            <a:ext cx="2975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(inventory, “items.csv”)</a:t>
            </a:r>
          </a:p>
        </p:txBody>
      </p:sp>
      <p:cxnSp>
        <p:nvCxnSpPr>
          <p:cNvPr id="94" name="Straight Arrow Connector 93"/>
          <p:cNvCxnSpPr>
            <a:cxnSpLocks/>
            <a:endCxn id="72" idx="2"/>
          </p:cNvCxnSpPr>
          <p:nvPr/>
        </p:nvCxnSpPr>
        <p:spPr>
          <a:xfrm>
            <a:off x="14363274" y="6660249"/>
            <a:ext cx="324347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7673687" y="6342104"/>
            <a:ext cx="306880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877322" y="6088050"/>
            <a:ext cx="221160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(data, path)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944738" y="6339707"/>
            <a:ext cx="164063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Saves data to file</a:t>
            </a: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22C39C19-79F8-46A5-9515-FC81C8D37AC1}"/>
              </a:ext>
            </a:extLst>
          </p:cNvPr>
          <p:cNvSpPr/>
          <p:nvPr/>
        </p:nvSpPr>
        <p:spPr>
          <a:xfrm>
            <a:off x="11889503" y="2546353"/>
            <a:ext cx="1224405" cy="391311"/>
          </a:xfrm>
          <a:prstGeom prst="rect">
            <a:avLst/>
          </a:prstGeom>
          <a:solidFill>
            <a:srgbClr val="31859C"/>
          </a:solidFill>
          <a:ln w="19050">
            <a:solidFill>
              <a:srgbClr val="87C7D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FileUtil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4">
            <a:extLst>
              <a:ext uri="{FF2B5EF4-FFF2-40B4-BE49-F238E27FC236}">
                <a16:creationId xmlns:a16="http://schemas.microsoft.com/office/drawing/2014/main" id="{A2CE2182-902C-4CB4-9C95-6A83D7094902}"/>
              </a:ext>
            </a:extLst>
          </p:cNvPr>
          <p:cNvCxnSpPr>
            <a:cxnSpLocks/>
          </p:cNvCxnSpPr>
          <p:nvPr/>
        </p:nvCxnSpPr>
        <p:spPr>
          <a:xfrm flipV="1">
            <a:off x="9786555" y="4810026"/>
            <a:ext cx="2608380" cy="157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4">
            <a:extLst>
              <a:ext uri="{FF2B5EF4-FFF2-40B4-BE49-F238E27FC236}">
                <a16:creationId xmlns:a16="http://schemas.microsoft.com/office/drawing/2014/main" id="{6B8CF8B8-49AE-4C19-8763-E5692512DBFA}"/>
              </a:ext>
            </a:extLst>
          </p:cNvPr>
          <p:cNvCxnSpPr>
            <a:cxnSpLocks/>
          </p:cNvCxnSpPr>
          <p:nvPr/>
        </p:nvCxnSpPr>
        <p:spPr>
          <a:xfrm flipH="1">
            <a:off x="12501006" y="2946807"/>
            <a:ext cx="26577" cy="248199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59">
            <a:extLst>
              <a:ext uri="{FF2B5EF4-FFF2-40B4-BE49-F238E27FC236}">
                <a16:creationId xmlns:a16="http://schemas.microsoft.com/office/drawing/2014/main" id="{1BC20DA4-AC31-4F12-86D9-E06D02171CF0}"/>
              </a:ext>
            </a:extLst>
          </p:cNvPr>
          <p:cNvSpPr/>
          <p:nvPr/>
        </p:nvSpPr>
        <p:spPr>
          <a:xfrm>
            <a:off x="12394935" y="4810026"/>
            <a:ext cx="193073" cy="405827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95" name="TextBox 73">
            <a:extLst>
              <a:ext uri="{FF2B5EF4-FFF2-40B4-BE49-F238E27FC236}">
                <a16:creationId xmlns:a16="http://schemas.microsoft.com/office/drawing/2014/main" id="{76A19361-FA0C-4F18-8181-A43528FD9A3A}"/>
              </a:ext>
            </a:extLst>
          </p:cNvPr>
          <p:cNvSpPr txBox="1"/>
          <p:nvPr/>
        </p:nvSpPr>
        <p:spPr>
          <a:xfrm>
            <a:off x="9218552" y="4543993"/>
            <a:ext cx="2975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rgbClr val="31859C"/>
                </a:solidFill>
              </a:rPr>
              <a:t>isValidCsVFIle</a:t>
            </a:r>
            <a:r>
              <a:rPr lang="en-US" altLang="zh-CN" dirty="0">
                <a:solidFill>
                  <a:srgbClr val="31859C"/>
                </a:solidFill>
              </a:rPr>
              <a:t>( “items.csv”)</a:t>
            </a:r>
          </a:p>
        </p:txBody>
      </p:sp>
      <p:cxnSp>
        <p:nvCxnSpPr>
          <p:cNvPr id="96" name="Straight Arrow Connector 93">
            <a:extLst>
              <a:ext uri="{FF2B5EF4-FFF2-40B4-BE49-F238E27FC236}">
                <a16:creationId xmlns:a16="http://schemas.microsoft.com/office/drawing/2014/main" id="{0AE9F9E5-8AE7-4A88-8713-D745171160AB}"/>
              </a:ext>
            </a:extLst>
          </p:cNvPr>
          <p:cNvCxnSpPr>
            <a:cxnSpLocks/>
          </p:cNvCxnSpPr>
          <p:nvPr/>
        </p:nvCxnSpPr>
        <p:spPr>
          <a:xfrm flipV="1">
            <a:off x="9868303" y="5192696"/>
            <a:ext cx="2498929" cy="15783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82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4</dc:title>
  <dc:creator>Damith Chatura</dc:creator>
  <cp:lastModifiedBy>王 超</cp:lastModifiedBy>
  <cp:revision>90</cp:revision>
  <dcterms:created xsi:type="dcterms:W3CDTF">2016-07-22T14:33:02Z</dcterms:created>
  <dcterms:modified xsi:type="dcterms:W3CDTF">2018-10-21T06:05:47Z</dcterms:modified>
</cp:coreProperties>
</file>