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9800888" cy="7199313"/>
  <p:notesSz cx="6858000" cy="9144000"/>
  <p:defaultTextStyle>
    <a:defPPr>
      <a:defRPr lang="en-US"/>
    </a:defPPr>
    <a:lvl1pPr marL="0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1pPr>
    <a:lvl2pPr marL="529666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2pPr>
    <a:lvl3pPr marL="1059332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3pPr>
    <a:lvl4pPr marL="1588999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4pPr>
    <a:lvl5pPr marL="2118665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5pPr>
    <a:lvl6pPr marL="2648331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6pPr>
    <a:lvl7pPr marL="3177997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7pPr>
    <a:lvl8pPr marL="3707663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8pPr>
    <a:lvl9pPr marL="4237330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2" userDrawn="1">
          <p15:clr>
            <a:srgbClr val="A4A3A4"/>
          </p15:clr>
        </p15:guide>
        <p15:guide id="2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howGuides="1">
      <p:cViewPr>
        <p:scale>
          <a:sx n="50" d="100"/>
          <a:sy n="50" d="100"/>
        </p:scale>
        <p:origin x="710" y="686"/>
      </p:cViewPr>
      <p:guideLst>
        <p:guide orient="horz" pos="156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85875" y="685800"/>
            <a:ext cx="9429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1pPr>
    <a:lvl2pPr marL="529666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2pPr>
    <a:lvl3pPr marL="1059332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3pPr>
    <a:lvl4pPr marL="1588999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4pPr>
    <a:lvl5pPr marL="2118665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5pPr>
    <a:lvl6pPr marL="2648331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6pPr>
    <a:lvl7pPr marL="3177997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7pPr>
    <a:lvl8pPr marL="3707663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8pPr>
    <a:lvl9pPr marL="4237330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067" y="2236455"/>
            <a:ext cx="16830756" cy="15431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134" y="4079611"/>
            <a:ext cx="13860622" cy="18398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9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9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9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9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9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55645" y="288309"/>
            <a:ext cx="4455199" cy="6142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45" y="288309"/>
            <a:ext cx="13035584" cy="61427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33" y="4626227"/>
            <a:ext cx="16830756" cy="1429864"/>
          </a:xfrm>
        </p:spPr>
        <p:txBody>
          <a:bodyPr anchor="t"/>
          <a:lstStyle>
            <a:lvl1pPr algn="l">
              <a:defRPr sz="41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133" y="3051378"/>
            <a:ext cx="16830756" cy="157484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45" y="1679841"/>
            <a:ext cx="8745393" cy="4751214"/>
          </a:xfrm>
        </p:spPr>
        <p:txBody>
          <a:bodyPr/>
          <a:lstStyle>
            <a:lvl1pPr>
              <a:defRPr sz="2939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65451" y="1679841"/>
            <a:ext cx="8745393" cy="4751214"/>
          </a:xfrm>
        </p:spPr>
        <p:txBody>
          <a:bodyPr/>
          <a:lstStyle>
            <a:lvl1pPr>
              <a:defRPr sz="2939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45" y="1611513"/>
            <a:ext cx="8748831" cy="671602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045" y="2283115"/>
            <a:ext cx="8748831" cy="4147938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58577" y="1611513"/>
            <a:ext cx="8752268" cy="671602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58577" y="2283115"/>
            <a:ext cx="8752268" cy="4147938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46" y="286639"/>
            <a:ext cx="6514355" cy="121988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598" y="286641"/>
            <a:ext cx="11069247" cy="6144414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046" y="1506525"/>
            <a:ext cx="6514355" cy="4924531"/>
          </a:xfrm>
        </p:spPr>
        <p:txBody>
          <a:bodyPr/>
          <a:lstStyle>
            <a:lvl1pPr marL="0" indent="0">
              <a:buNone/>
              <a:defRPr sz="1470"/>
            </a:lvl1pPr>
            <a:lvl2pPr marL="479969" indent="0">
              <a:buNone/>
              <a:defRPr sz="1260"/>
            </a:lvl2pPr>
            <a:lvl3pPr marL="959937" indent="0">
              <a:buNone/>
              <a:defRPr sz="1050"/>
            </a:lvl3pPr>
            <a:lvl4pPr marL="1439906" indent="0">
              <a:buNone/>
              <a:defRPr sz="945"/>
            </a:lvl4pPr>
            <a:lvl5pPr marL="1919874" indent="0">
              <a:buNone/>
              <a:defRPr sz="945"/>
            </a:lvl5pPr>
            <a:lvl6pPr marL="2399843" indent="0">
              <a:buNone/>
              <a:defRPr sz="945"/>
            </a:lvl6pPr>
            <a:lvl7pPr marL="2879811" indent="0">
              <a:buNone/>
              <a:defRPr sz="945"/>
            </a:lvl7pPr>
            <a:lvl8pPr marL="3359780" indent="0">
              <a:buNone/>
              <a:defRPr sz="945"/>
            </a:lvl8pPr>
            <a:lvl9pPr marL="3839748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112" y="5039519"/>
            <a:ext cx="11880533" cy="59494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1112" y="643272"/>
            <a:ext cx="11880533" cy="4319588"/>
          </a:xfrm>
        </p:spPr>
        <p:txBody>
          <a:bodyPr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1112" y="5634464"/>
            <a:ext cx="11880533" cy="844919"/>
          </a:xfrm>
        </p:spPr>
        <p:txBody>
          <a:bodyPr/>
          <a:lstStyle>
            <a:lvl1pPr marL="0" indent="0">
              <a:buNone/>
              <a:defRPr sz="1470"/>
            </a:lvl1pPr>
            <a:lvl2pPr marL="479969" indent="0">
              <a:buNone/>
              <a:defRPr sz="1260"/>
            </a:lvl2pPr>
            <a:lvl3pPr marL="959937" indent="0">
              <a:buNone/>
              <a:defRPr sz="1050"/>
            </a:lvl3pPr>
            <a:lvl4pPr marL="1439906" indent="0">
              <a:buNone/>
              <a:defRPr sz="945"/>
            </a:lvl4pPr>
            <a:lvl5pPr marL="1919874" indent="0">
              <a:buNone/>
              <a:defRPr sz="945"/>
            </a:lvl5pPr>
            <a:lvl6pPr marL="2399843" indent="0">
              <a:buNone/>
              <a:defRPr sz="945"/>
            </a:lvl6pPr>
            <a:lvl7pPr marL="2879811" indent="0">
              <a:buNone/>
              <a:defRPr sz="945"/>
            </a:lvl7pPr>
            <a:lvl8pPr marL="3359780" indent="0">
              <a:buNone/>
              <a:defRPr sz="945"/>
            </a:lvl8pPr>
            <a:lvl9pPr marL="3839748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45" y="288306"/>
            <a:ext cx="17820799" cy="1199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45" y="1679841"/>
            <a:ext cx="17820799" cy="475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45" y="6672699"/>
            <a:ext cx="46202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5304" y="6672699"/>
            <a:ext cx="627028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0637" y="6672699"/>
            <a:ext cx="46202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9937" rtl="0" eaLnBrk="1" latinLnBrk="0" hangingPunct="1"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959937" rtl="0" eaLnBrk="1" latinLnBrk="0" hangingPunct="1">
        <a:spcBef>
          <a:spcPct val="20000"/>
        </a:spcBef>
        <a:buFont typeface="Arial" panose="020B0604020202020204" pitchFamily="34" charset="0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1pPr>
      <a:lvl2pPr marL="779949" indent="-299980" algn="l" defTabSz="959937" rtl="0" eaLnBrk="1" latinLnBrk="0" hangingPunct="1">
        <a:spcBef>
          <a:spcPct val="20000"/>
        </a:spcBef>
        <a:buFont typeface="Arial" panose="020B0604020202020204" pitchFamily="34" charset="0"/>
        <a:buChar char="–"/>
        <a:defRPr sz="2939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5"/>
          <p:cNvSpPr/>
          <p:nvPr/>
        </p:nvSpPr>
        <p:spPr>
          <a:xfrm>
            <a:off x="11693309" y="1039901"/>
            <a:ext cx="7042350" cy="543918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6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6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04245" y="1039901"/>
            <a:ext cx="9321893" cy="543948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60" b="1" dirty="0">
                <a:solidFill>
                  <a:srgbClr val="0070C0"/>
                </a:solidFill>
              </a:rPr>
              <a:t>Logic</a:t>
            </a:r>
            <a:endParaRPr lang="en-SG" sz="126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28772" y="1370941"/>
            <a:ext cx="1528073" cy="3640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LogicManager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92806" y="1752714"/>
            <a:ext cx="0" cy="27268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117214" y="2120860"/>
            <a:ext cx="149300" cy="41985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sp>
        <p:nvSpPr>
          <p:cNvPr id="16" name="Rectangle 62"/>
          <p:cNvSpPr/>
          <p:nvPr/>
        </p:nvSpPr>
        <p:spPr>
          <a:xfrm>
            <a:off x="5206741" y="1247869"/>
            <a:ext cx="1279878" cy="4909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:Inventory</a:t>
            </a:r>
          </a:p>
          <a:p>
            <a:pPr algn="ctr"/>
            <a:r>
              <a:rPr lang="en-US" sz="1680" dirty="0">
                <a:solidFill>
                  <a:schemeClr val="bg1"/>
                </a:solidFill>
              </a:rPr>
              <a:t>Parser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50668" y="1756582"/>
            <a:ext cx="0" cy="17797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775078" y="2237579"/>
            <a:ext cx="183635" cy="11856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sp>
        <p:nvSpPr>
          <p:cNvPr id="19" name="Rectangle 62"/>
          <p:cNvSpPr/>
          <p:nvPr/>
        </p:nvSpPr>
        <p:spPr>
          <a:xfrm>
            <a:off x="8681245" y="2437709"/>
            <a:ext cx="1706925" cy="48450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e:ExportCsvItems</a:t>
            </a:r>
            <a:br>
              <a:rPr lang="en-US" sz="1680" dirty="0">
                <a:solidFill>
                  <a:schemeClr val="bg1"/>
                </a:solidFill>
              </a:rPr>
            </a:br>
            <a:r>
              <a:rPr lang="en-US" sz="1680" dirty="0">
                <a:solidFill>
                  <a:schemeClr val="bg1"/>
                </a:solidFill>
              </a:rPr>
              <a:t>Command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 flipH="1">
            <a:off x="9413767" y="2922219"/>
            <a:ext cx="22885" cy="3397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9356659" y="2922220"/>
            <a:ext cx="159985" cy="2897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496" y="2120860"/>
            <a:ext cx="2612720" cy="387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3211589" y="2237581"/>
            <a:ext cx="25269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7380" y="1871213"/>
            <a:ext cx="260544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60" dirty="0">
                <a:solidFill>
                  <a:srgbClr val="0070C0"/>
                </a:solidFill>
              </a:rPr>
              <a:t>execute(“export</a:t>
            </a:r>
            <a:r>
              <a:rPr lang="en-US" altLang="zh-CN" sz="1260" dirty="0">
                <a:solidFill>
                  <a:srgbClr val="0070C0"/>
                </a:solidFill>
              </a:rPr>
              <a:t>-csv-items</a:t>
            </a:r>
            <a:r>
              <a:rPr lang="en-US" sz="1260" dirty="0">
                <a:solidFill>
                  <a:srgbClr val="0070C0"/>
                </a:solidFill>
              </a:rPr>
              <a:t> items.csv”)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7845878" y="2847619"/>
            <a:ext cx="83536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62952" y="3423249"/>
            <a:ext cx="898401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846490" y="3211957"/>
            <a:ext cx="156727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283601" y="3414509"/>
            <a:ext cx="24726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71489" y="6227145"/>
            <a:ext cx="264572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3283602" y="3679142"/>
            <a:ext cx="6073059" cy="258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353543" y="3649416"/>
            <a:ext cx="158162" cy="23124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518627" y="3709879"/>
            <a:ext cx="31155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3283602" y="5933302"/>
            <a:ext cx="6080849" cy="285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629693" y="3436904"/>
            <a:ext cx="2670752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 err="1">
                <a:solidFill>
                  <a:schemeClr val="accent6">
                    <a:lumMod val="75000"/>
                  </a:schemeClr>
                </a:solidFill>
              </a:rPr>
              <a:t>exportCsvItems</a:t>
            </a:r>
            <a:r>
              <a:rPr lang="en-US" sz="1470" dirty="0">
                <a:solidFill>
                  <a:schemeClr val="accent6">
                    <a:lumMod val="75000"/>
                  </a:schemeClr>
                </a:solidFill>
              </a:rPr>
              <a:t>(“items.csv”)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39700" y="2799734"/>
            <a:ext cx="122234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60" dirty="0"/>
              <a:t>parse(“</a:t>
            </a:r>
            <a:r>
              <a:rPr lang="en-US" altLang="zh-CN" sz="1260" dirty="0"/>
              <a:t>items.csv</a:t>
            </a:r>
            <a:r>
              <a:rPr lang="en-US" sz="1260" dirty="0"/>
              <a:t>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62996" y="2004601"/>
            <a:ext cx="237760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60" dirty="0"/>
              <a:t>parse</a:t>
            </a:r>
            <a:r>
              <a:rPr lang="en-US" altLang="zh-CN" sz="1260" dirty="0"/>
              <a:t> (“export-csv-items items.csv”)</a:t>
            </a:r>
            <a:endParaRPr lang="en-US" sz="1260" dirty="0"/>
          </a:p>
        </p:txBody>
      </p:sp>
      <p:sp>
        <p:nvSpPr>
          <p:cNvPr id="82" name="TextBox 81"/>
          <p:cNvSpPr txBox="1"/>
          <p:nvPr/>
        </p:nvSpPr>
        <p:spPr>
          <a:xfrm>
            <a:off x="6700045" y="5657056"/>
            <a:ext cx="652133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71511" y="5961856"/>
            <a:ext cx="799924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672022" y="5150111"/>
            <a:ext cx="1669504" cy="48450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 err="1">
                <a:solidFill>
                  <a:schemeClr val="bg1"/>
                </a:solidFill>
              </a:rPr>
              <a:t>result:Command</a:t>
            </a:r>
            <a:r>
              <a:rPr lang="en-US" sz="1680" dirty="0">
                <a:solidFill>
                  <a:schemeClr val="bg1"/>
                </a:solidFill>
              </a:rPr>
              <a:t> Result</a:t>
            </a:r>
            <a:endParaRPr lang="en-SG" sz="168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466779" y="5634620"/>
            <a:ext cx="159985" cy="1799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9501703" y="5814524"/>
            <a:ext cx="10147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33937" y="3188343"/>
            <a:ext cx="231309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/>
              <a:t>e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769619" y="1967704"/>
            <a:ext cx="1866699" cy="52158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ExportCsvItems</a:t>
            </a:r>
            <a:endParaRPr lang="en-US" sz="1680" dirty="0">
              <a:solidFill>
                <a:schemeClr val="bg1"/>
              </a:solidFill>
            </a:endParaRPr>
          </a:p>
          <a:p>
            <a:pPr algn="ctr"/>
            <a:r>
              <a:rPr lang="en-US" sz="1680" dirty="0" err="1">
                <a:solidFill>
                  <a:schemeClr val="bg1"/>
                </a:solidFill>
              </a:rPr>
              <a:t>CommandParser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61935" y="2799735"/>
            <a:ext cx="1676854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38790" y="2479765"/>
            <a:ext cx="216088" cy="1292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7746833" y="2479764"/>
            <a:ext cx="0" cy="10399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638790" y="2799734"/>
            <a:ext cx="216088" cy="5599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000558" y="3353457"/>
            <a:ext cx="17501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501703" y="5414562"/>
            <a:ext cx="17032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909272" y="2291021"/>
            <a:ext cx="86034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58711" y="2609058"/>
            <a:ext cx="168007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11199" y="3368697"/>
            <a:ext cx="261610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55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3" name="Rectangle 62"/>
          <p:cNvSpPr/>
          <p:nvPr/>
        </p:nvSpPr>
        <p:spPr>
          <a:xfrm>
            <a:off x="11846107" y="2569295"/>
            <a:ext cx="1759833" cy="3640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StorageManager</a:t>
            </a:r>
            <a:endParaRPr lang="en-SG" sz="1680" dirty="0">
              <a:solidFill>
                <a:schemeClr val="bg1"/>
              </a:solidFill>
            </a:endParaRPr>
          </a:p>
        </p:txBody>
      </p:sp>
      <p:sp>
        <p:nvSpPr>
          <p:cNvPr id="54" name="Rectangle 62"/>
          <p:cNvSpPr/>
          <p:nvPr/>
        </p:nvSpPr>
        <p:spPr>
          <a:xfrm>
            <a:off x="15375576" y="2736508"/>
            <a:ext cx="1398097" cy="54732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CsvReporting</a:t>
            </a:r>
            <a:endParaRPr lang="en-US" sz="1680" dirty="0">
              <a:solidFill>
                <a:schemeClr val="bg1"/>
              </a:solidFill>
            </a:endParaRPr>
          </a:p>
          <a:p>
            <a:pPr algn="ctr"/>
            <a:r>
              <a:rPr lang="en-US" sz="1680" dirty="0">
                <a:solidFill>
                  <a:schemeClr val="bg1"/>
                </a:solidFill>
              </a:rPr>
              <a:t>Storage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2726023" y="2933314"/>
            <a:ext cx="0" cy="33860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074624" y="3188345"/>
            <a:ext cx="0" cy="313105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9516643" y="5035364"/>
            <a:ext cx="3117562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2634205" y="3709879"/>
            <a:ext cx="183422" cy="1329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12817627" y="3759641"/>
            <a:ext cx="316528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5982913" y="3759642"/>
            <a:ext cx="181586" cy="11872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sp>
        <p:nvSpPr>
          <p:cNvPr id="74" name="TextBox 73"/>
          <p:cNvSpPr txBox="1"/>
          <p:nvPr/>
        </p:nvSpPr>
        <p:spPr>
          <a:xfrm>
            <a:off x="12792170" y="3494942"/>
            <a:ext cx="29756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exportCsvItems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(inventory, “items.csv”)</a:t>
            </a:r>
          </a:p>
        </p:txBody>
      </p:sp>
      <p:sp>
        <p:nvSpPr>
          <p:cNvPr id="88" name="Freeform 87"/>
          <p:cNvSpPr/>
          <p:nvPr/>
        </p:nvSpPr>
        <p:spPr>
          <a:xfrm rot="18999002" flipV="1">
            <a:off x="16198061" y="3876555"/>
            <a:ext cx="277462" cy="19366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189"/>
          </a:p>
        </p:txBody>
      </p:sp>
      <p:sp>
        <p:nvSpPr>
          <p:cNvPr id="89" name="Rectangle 88"/>
          <p:cNvSpPr/>
          <p:nvPr/>
        </p:nvSpPr>
        <p:spPr>
          <a:xfrm flipH="1">
            <a:off x="16115383" y="4043048"/>
            <a:ext cx="162516" cy="2810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sp>
        <p:nvSpPr>
          <p:cNvPr id="91" name="TextBox 90"/>
          <p:cNvSpPr txBox="1"/>
          <p:nvPr/>
        </p:nvSpPr>
        <p:spPr>
          <a:xfrm>
            <a:off x="16144195" y="3750628"/>
            <a:ext cx="2474420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 err="1">
                <a:solidFill>
                  <a:schemeClr val="accent6">
                    <a:lumMod val="75000"/>
                  </a:schemeClr>
                </a:solidFill>
              </a:rPr>
              <a:t>validateFilePath</a:t>
            </a:r>
            <a:r>
              <a:rPr lang="en-US" sz="1470" dirty="0">
                <a:solidFill>
                  <a:schemeClr val="accent6">
                    <a:lumMod val="75000"/>
                  </a:schemeClr>
                </a:solidFill>
              </a:rPr>
              <a:t>(“items.csv”)</a:t>
            </a:r>
          </a:p>
        </p:txBody>
      </p:sp>
      <p:sp>
        <p:nvSpPr>
          <p:cNvPr id="92" name="Freeform 91"/>
          <p:cNvSpPr/>
          <p:nvPr/>
        </p:nvSpPr>
        <p:spPr>
          <a:xfrm rot="1184265" flipV="1">
            <a:off x="16223135" y="4299841"/>
            <a:ext cx="277462" cy="19366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189"/>
          </a:p>
        </p:txBody>
      </p:sp>
      <p:cxnSp>
        <p:nvCxnSpPr>
          <p:cNvPr id="94" name="Straight Arrow Connector 93"/>
          <p:cNvCxnSpPr>
            <a:cxnSpLocks/>
            <a:endCxn id="72" idx="2"/>
          </p:cNvCxnSpPr>
          <p:nvPr/>
        </p:nvCxnSpPr>
        <p:spPr>
          <a:xfrm flipV="1">
            <a:off x="12825140" y="4946896"/>
            <a:ext cx="3248567" cy="555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 flipV="1">
            <a:off x="16128040" y="4628748"/>
            <a:ext cx="3068804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331672" y="4374698"/>
            <a:ext cx="2211603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 err="1">
                <a:solidFill>
                  <a:schemeClr val="accent6">
                    <a:lumMod val="75000"/>
                  </a:schemeClr>
                </a:solidFill>
              </a:rPr>
              <a:t>saveDataToFile</a:t>
            </a:r>
            <a:r>
              <a:rPr lang="en-US" sz="1470" dirty="0">
                <a:solidFill>
                  <a:schemeClr val="accent6">
                    <a:lumMod val="75000"/>
                  </a:schemeClr>
                </a:solidFill>
              </a:rPr>
              <a:t>(data, path)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6399088" y="4626354"/>
            <a:ext cx="1640631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>
                <a:solidFill>
                  <a:schemeClr val="accent6">
                    <a:lumMod val="75000"/>
                  </a:schemeClr>
                </a:solidFill>
              </a:rPr>
              <a:t>Saves data to file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79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4</dc:title>
  <dc:creator>Damith Chatura</dc:creator>
  <cp:lastModifiedBy>王 超</cp:lastModifiedBy>
  <cp:revision>85</cp:revision>
  <dcterms:created xsi:type="dcterms:W3CDTF">2016-07-22T14:33:02Z</dcterms:created>
  <dcterms:modified xsi:type="dcterms:W3CDTF">2018-10-16T09:22:30Z</dcterms:modified>
</cp:coreProperties>
</file>