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9018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4"/>
    <p:restoredTop sz="94607"/>
  </p:normalViewPr>
  <p:slideViewPr>
    <p:cSldViewPr showGuides="1">
      <p:cViewPr>
        <p:scale>
          <a:sx n="176" d="100"/>
          <a:sy n="176" d="100"/>
        </p:scale>
        <p:origin x="160" y="-3744"/>
      </p:cViewPr>
      <p:guideLst>
        <p:guide orient="horz" pos="19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90688" y="685800"/>
            <a:ext cx="34766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01610"/>
            <a:ext cx="7772400" cy="19331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10533"/>
            <a:ext cx="6400800" cy="23047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1164"/>
            <a:ext cx="2057400" cy="76950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1164"/>
            <a:ext cx="6019800" cy="76950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795278"/>
            <a:ext cx="7772400" cy="179119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22465"/>
            <a:ext cx="7772400" cy="197281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04339"/>
            <a:ext cx="4038600" cy="5951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04339"/>
            <a:ext cx="4038600" cy="5951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8746"/>
            <a:ext cx="4040188" cy="8413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9" indent="0">
              <a:buNone/>
              <a:defRPr sz="1600" b="1"/>
            </a:lvl4pPr>
            <a:lvl5pPr marL="1828665" indent="0">
              <a:buNone/>
              <a:defRPr sz="1600" b="1"/>
            </a:lvl5pPr>
            <a:lvl6pPr marL="2285831" indent="0">
              <a:buNone/>
              <a:defRPr sz="1600" b="1"/>
            </a:lvl6pPr>
            <a:lvl7pPr marL="2742997" indent="0">
              <a:buNone/>
              <a:defRPr sz="1600" b="1"/>
            </a:lvl7pPr>
            <a:lvl8pPr marL="3200163" indent="0">
              <a:buNone/>
              <a:defRPr sz="1600" b="1"/>
            </a:lvl8pPr>
            <a:lvl9pPr marL="365732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60061"/>
            <a:ext cx="4040188" cy="51961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2018746"/>
            <a:ext cx="4041775" cy="8413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9" indent="0">
              <a:buNone/>
              <a:defRPr sz="1600" b="1"/>
            </a:lvl4pPr>
            <a:lvl5pPr marL="1828665" indent="0">
              <a:buNone/>
              <a:defRPr sz="1600" b="1"/>
            </a:lvl5pPr>
            <a:lvl6pPr marL="2285831" indent="0">
              <a:buNone/>
              <a:defRPr sz="1600" b="1"/>
            </a:lvl6pPr>
            <a:lvl7pPr marL="2742997" indent="0">
              <a:buNone/>
              <a:defRPr sz="1600" b="1"/>
            </a:lvl7pPr>
            <a:lvl8pPr marL="3200163" indent="0">
              <a:buNone/>
              <a:defRPr sz="1600" b="1"/>
            </a:lvl8pPr>
            <a:lvl9pPr marL="365732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860061"/>
            <a:ext cx="4041775" cy="51961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359073"/>
            <a:ext cx="3008313" cy="1528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59075"/>
            <a:ext cx="5111750" cy="76971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887225"/>
            <a:ext cx="3008313" cy="6168965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2" indent="0">
              <a:buNone/>
              <a:defRPr sz="1000"/>
            </a:lvl3pPr>
            <a:lvl4pPr marL="1371499" indent="0">
              <a:buNone/>
              <a:defRPr sz="900"/>
            </a:lvl4pPr>
            <a:lvl5pPr marL="1828665" indent="0">
              <a:buNone/>
              <a:defRPr sz="900"/>
            </a:lvl5pPr>
            <a:lvl6pPr marL="2285831" indent="0">
              <a:buNone/>
              <a:defRPr sz="900"/>
            </a:lvl6pPr>
            <a:lvl7pPr marL="2742997" indent="0">
              <a:buNone/>
              <a:defRPr sz="900"/>
            </a:lvl7pPr>
            <a:lvl8pPr marL="3200163" indent="0">
              <a:buNone/>
              <a:defRPr sz="900"/>
            </a:lvl8pPr>
            <a:lvl9pPr marL="365732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313011"/>
            <a:ext cx="5486400" cy="7452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5827"/>
            <a:ext cx="5486400" cy="5411153"/>
          </a:xfrm>
        </p:spPr>
        <p:txBody>
          <a:bodyPr/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2" indent="0">
              <a:buNone/>
              <a:defRPr sz="2400"/>
            </a:lvl3pPr>
            <a:lvl4pPr marL="1371499" indent="0">
              <a:buNone/>
              <a:defRPr sz="2000"/>
            </a:lvl4pPr>
            <a:lvl5pPr marL="1828665" indent="0">
              <a:buNone/>
              <a:defRPr sz="2000"/>
            </a:lvl5pPr>
            <a:lvl6pPr marL="2285831" indent="0">
              <a:buNone/>
              <a:defRPr sz="2000"/>
            </a:lvl6pPr>
            <a:lvl7pPr marL="2742997" indent="0">
              <a:buNone/>
              <a:defRPr sz="2000"/>
            </a:lvl7pPr>
            <a:lvl8pPr marL="3200163" indent="0">
              <a:buNone/>
              <a:defRPr sz="2000"/>
            </a:lvl8pPr>
            <a:lvl9pPr marL="365732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058298"/>
            <a:ext cx="5486400" cy="1058431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2" indent="0">
              <a:buNone/>
              <a:defRPr sz="1000"/>
            </a:lvl3pPr>
            <a:lvl4pPr marL="1371499" indent="0">
              <a:buNone/>
              <a:defRPr sz="900"/>
            </a:lvl4pPr>
            <a:lvl5pPr marL="1828665" indent="0">
              <a:buNone/>
              <a:defRPr sz="900"/>
            </a:lvl5pPr>
            <a:lvl6pPr marL="2285831" indent="0">
              <a:buNone/>
              <a:defRPr sz="900"/>
            </a:lvl6pPr>
            <a:lvl7pPr marL="2742997" indent="0">
              <a:buNone/>
              <a:defRPr sz="900"/>
            </a:lvl7pPr>
            <a:lvl8pPr marL="3200163" indent="0">
              <a:buNone/>
              <a:defRPr sz="900"/>
            </a:lvl8pPr>
            <a:lvl9pPr marL="365732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1162"/>
            <a:ext cx="8229600" cy="1503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04339"/>
            <a:ext cx="8229600" cy="5951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358897"/>
            <a:ext cx="21336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358897"/>
            <a:ext cx="28956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358897"/>
            <a:ext cx="21336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2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3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2" indent="-228583" algn="l" defTabSz="914332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8" indent="-228583" algn="l" defTabSz="914332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4" indent="-228583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80" indent="-228583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6" indent="-228583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2" indent="-228583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1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3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9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02645" y="775494"/>
            <a:ext cx="8538709" cy="773808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13027" y="278807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73344" y="2675232"/>
            <a:ext cx="114173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3343303" y="859167"/>
            <a:ext cx="661220" cy="4459404"/>
          </a:xfrm>
          <a:prstGeom prst="bentConnector3">
            <a:avLst>
              <a:gd name="adj1" fmla="val -5316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192048" y="241463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62755" y="2505725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845673" y="2961453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145936" y="2593486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085771" y="2593487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09625" y="287476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61126" y="2399596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VersionedInventory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60206" y="2556468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24157" y="24697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928496" y="239959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555357" y="24779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549522" y="241149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094596" y="249510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330644" y="258179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296537" y="179385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277792" y="250163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6513842" y="1936746"/>
            <a:ext cx="782697" cy="651578"/>
          </a:xfrm>
          <a:prstGeom prst="bentConnector3">
            <a:avLst>
              <a:gd name="adj1" fmla="val 7176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296537" y="21168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513842" y="2259724"/>
            <a:ext cx="782697" cy="328600"/>
          </a:xfrm>
          <a:prstGeom prst="bentConnector3">
            <a:avLst>
              <a:gd name="adj1" fmla="val 7176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296537" y="243981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Quantity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endCxn id="83" idx="1"/>
          </p:cNvCxnSpPr>
          <p:nvPr/>
        </p:nvCxnSpPr>
        <p:spPr>
          <a:xfrm flipV="1">
            <a:off x="6862135" y="2582702"/>
            <a:ext cx="434402" cy="562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296537" y="276278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SKU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513842" y="2588326"/>
            <a:ext cx="782697" cy="317355"/>
          </a:xfrm>
          <a:prstGeom prst="bentConnector3">
            <a:avLst>
              <a:gd name="adj1" fmla="val 7156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2789458" y="2240992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798145" y="1939987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496768" y="1551783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ReadOnlyInventory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598731" y="3139738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 rot="16200000">
            <a:off x="205667" y="3906626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3"/>
          </p:cNvCxnSpPr>
          <p:nvPr/>
        </p:nvCxnSpPr>
        <p:spPr>
          <a:xfrm rot="16200000" flipH="1">
            <a:off x="533080" y="3340618"/>
            <a:ext cx="411773" cy="20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665826" y="26649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1103" y="265135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09240" y="231014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09240" y="31691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85743" y="275826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296537" y="145843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513842" y="1601327"/>
            <a:ext cx="782697" cy="986999"/>
          </a:xfrm>
          <a:prstGeom prst="bentConnector3">
            <a:avLst>
              <a:gd name="adj1" fmla="val 7176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050384" y="14853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406028" y="1551783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Inventory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3"/>
            <a:endCxn id="49" idx="1"/>
          </p:cNvCxnSpPr>
          <p:nvPr/>
        </p:nvCxnSpPr>
        <p:spPr>
          <a:xfrm>
            <a:off x="3791405" y="2564662"/>
            <a:ext cx="137090" cy="831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1904918" y="162259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134135" y="173116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2E123F32-5380-434B-BE1C-FE230D156C4D}"/>
              </a:ext>
            </a:extLst>
          </p:cNvPr>
          <p:cNvSpPr/>
          <p:nvPr/>
        </p:nvSpPr>
        <p:spPr>
          <a:xfrm>
            <a:off x="2115283" y="320672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UserSession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B2757D-C386-5F4E-8D43-24CB38FB6BA1}"/>
              </a:ext>
            </a:extLst>
          </p:cNvPr>
          <p:cNvCxnSpPr>
            <a:stCxn id="59" idx="3"/>
            <a:endCxn id="56" idx="1"/>
          </p:cNvCxnSpPr>
          <p:nvPr/>
        </p:nvCxnSpPr>
        <p:spPr>
          <a:xfrm>
            <a:off x="1847929" y="3380102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Flowchart: Decision 96">
            <a:extLst>
              <a:ext uri="{FF2B5EF4-FFF2-40B4-BE49-F238E27FC236}">
                <a16:creationId xmlns:a16="http://schemas.microsoft.com/office/drawing/2014/main" id="{77112375-ADA4-3346-9015-2F4C60FE6382}"/>
              </a:ext>
            </a:extLst>
          </p:cNvPr>
          <p:cNvSpPr/>
          <p:nvPr/>
        </p:nvSpPr>
        <p:spPr>
          <a:xfrm>
            <a:off x="1611881" y="32934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225E1F-D600-4B4D-B568-625F705958DD}"/>
              </a:ext>
            </a:extLst>
          </p:cNvPr>
          <p:cNvSpPr txBox="1"/>
          <p:nvPr/>
        </p:nvSpPr>
        <p:spPr>
          <a:xfrm>
            <a:off x="1807382" y="276676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BFA13880-E0C1-BB47-8B51-F8E06C228970}"/>
              </a:ext>
            </a:extLst>
          </p:cNvPr>
          <p:cNvSpPr/>
          <p:nvPr/>
        </p:nvSpPr>
        <p:spPr>
          <a:xfrm>
            <a:off x="7296537" y="308849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Image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70273BDC-644C-094C-B2F5-27355493959B}"/>
              </a:ext>
            </a:extLst>
          </p:cNvPr>
          <p:cNvCxnSpPr>
            <a:cxnSpLocks/>
            <a:stCxn id="78" idx="3"/>
            <a:endCxn id="71" idx="1"/>
          </p:cNvCxnSpPr>
          <p:nvPr/>
        </p:nvCxnSpPr>
        <p:spPr>
          <a:xfrm>
            <a:off x="6513842" y="2588326"/>
            <a:ext cx="782697" cy="643065"/>
          </a:xfrm>
          <a:prstGeom prst="bentConnector3">
            <a:avLst>
              <a:gd name="adj1" fmla="val 7111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>
            <a:extLst>
              <a:ext uri="{FF2B5EF4-FFF2-40B4-BE49-F238E27FC236}">
                <a16:creationId xmlns:a16="http://schemas.microsoft.com/office/drawing/2014/main" id="{BFF2248A-E93F-B94B-AB3F-3FA2C35CA093}"/>
              </a:ext>
            </a:extLst>
          </p:cNvPr>
          <p:cNvSpPr/>
          <p:nvPr/>
        </p:nvSpPr>
        <p:spPr>
          <a:xfrm>
            <a:off x="3928496" y="4036424"/>
            <a:ext cx="1156969" cy="46442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NonUnique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PurchaseOrder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096C5090-9091-8C4A-BDDF-7A0FB27CA340}"/>
              </a:ext>
            </a:extLst>
          </p:cNvPr>
          <p:cNvSpPr/>
          <p:nvPr/>
        </p:nvSpPr>
        <p:spPr>
          <a:xfrm>
            <a:off x="5569607" y="409525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PurchaseOrder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Flowchart: Decision 96">
            <a:extLst>
              <a:ext uri="{FF2B5EF4-FFF2-40B4-BE49-F238E27FC236}">
                <a16:creationId xmlns:a16="http://schemas.microsoft.com/office/drawing/2014/main" id="{2C1433CF-E213-5E44-A595-799488692082}"/>
              </a:ext>
            </a:extLst>
          </p:cNvPr>
          <p:cNvSpPr/>
          <p:nvPr/>
        </p:nvSpPr>
        <p:spPr>
          <a:xfrm>
            <a:off x="5095194" y="418065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E5C946F5-F85C-5D4E-BCB2-D6CA53D7D87C}"/>
              </a:ext>
            </a:extLst>
          </p:cNvPr>
          <p:cNvCxnSpPr>
            <a:stCxn id="82" idx="3"/>
            <a:endCxn id="77" idx="1"/>
          </p:cNvCxnSpPr>
          <p:nvPr/>
        </p:nvCxnSpPr>
        <p:spPr>
          <a:xfrm>
            <a:off x="5331242" y="4267344"/>
            <a:ext cx="238364" cy="129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>
            <a:extLst>
              <a:ext uri="{FF2B5EF4-FFF2-40B4-BE49-F238E27FC236}">
                <a16:creationId xmlns:a16="http://schemas.microsoft.com/office/drawing/2014/main" id="{6213FD9B-78B7-834C-9F37-F0648A4777FA}"/>
              </a:ext>
            </a:extLst>
          </p:cNvPr>
          <p:cNvSpPr/>
          <p:nvPr/>
        </p:nvSpPr>
        <p:spPr>
          <a:xfrm>
            <a:off x="7296537" y="34667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SKU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72462AE1-38AD-E341-B16C-B6C5F81D70C2}"/>
              </a:ext>
            </a:extLst>
          </p:cNvPr>
          <p:cNvSpPr/>
          <p:nvPr/>
        </p:nvSpPr>
        <p:spPr>
          <a:xfrm>
            <a:off x="6292609" y="418065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EF1073A1-2CB9-8148-B73E-3D20113C1AB8}"/>
              </a:ext>
            </a:extLst>
          </p:cNvPr>
          <p:cNvCxnSpPr>
            <a:cxnSpLocks/>
            <a:stCxn id="89" idx="3"/>
            <a:endCxn id="88" idx="1"/>
          </p:cNvCxnSpPr>
          <p:nvPr/>
        </p:nvCxnSpPr>
        <p:spPr>
          <a:xfrm flipV="1">
            <a:off x="6528657" y="3609685"/>
            <a:ext cx="767880" cy="657659"/>
          </a:xfrm>
          <a:prstGeom prst="bentConnector3">
            <a:avLst>
              <a:gd name="adj1" fmla="val 7323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Rectangle 8">
            <a:extLst>
              <a:ext uri="{FF2B5EF4-FFF2-40B4-BE49-F238E27FC236}">
                <a16:creationId xmlns:a16="http://schemas.microsoft.com/office/drawing/2014/main" id="{9DDC7B38-393A-AC46-B438-CEDCAD7ECEA9}"/>
              </a:ext>
            </a:extLst>
          </p:cNvPr>
          <p:cNvSpPr/>
          <p:nvPr/>
        </p:nvSpPr>
        <p:spPr>
          <a:xfrm>
            <a:off x="7296537" y="379422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Quantity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608B55EC-AC33-1D4E-AD46-B6375ABCF000}"/>
              </a:ext>
            </a:extLst>
          </p:cNvPr>
          <p:cNvCxnSpPr>
            <a:cxnSpLocks/>
            <a:stCxn id="89" idx="3"/>
            <a:endCxn id="91" idx="1"/>
          </p:cNvCxnSpPr>
          <p:nvPr/>
        </p:nvCxnSpPr>
        <p:spPr>
          <a:xfrm flipV="1">
            <a:off x="6528657" y="3937115"/>
            <a:ext cx="767880" cy="330229"/>
          </a:xfrm>
          <a:prstGeom prst="bentConnector3">
            <a:avLst>
              <a:gd name="adj1" fmla="val 7356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Rectangle 8">
            <a:extLst>
              <a:ext uri="{FF2B5EF4-FFF2-40B4-BE49-F238E27FC236}">
                <a16:creationId xmlns:a16="http://schemas.microsoft.com/office/drawing/2014/main" id="{CE20E692-2F10-C249-87DA-FAD06AB6A9B0}"/>
              </a:ext>
            </a:extLst>
          </p:cNvPr>
          <p:cNvSpPr/>
          <p:nvPr/>
        </p:nvSpPr>
        <p:spPr>
          <a:xfrm>
            <a:off x="7293763" y="412339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RequiredDate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421D1BF4-680E-A74E-A0BC-D48106C1DE43}"/>
              </a:ext>
            </a:extLst>
          </p:cNvPr>
          <p:cNvCxnSpPr>
            <a:cxnSpLocks/>
            <a:endCxn id="93" idx="1"/>
          </p:cNvCxnSpPr>
          <p:nvPr/>
        </p:nvCxnSpPr>
        <p:spPr>
          <a:xfrm flipV="1">
            <a:off x="6876952" y="4266290"/>
            <a:ext cx="416810" cy="105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8">
            <a:extLst>
              <a:ext uri="{FF2B5EF4-FFF2-40B4-BE49-F238E27FC236}">
                <a16:creationId xmlns:a16="http://schemas.microsoft.com/office/drawing/2014/main" id="{48B0C946-414A-144C-84ED-9BD638C15ED7}"/>
              </a:ext>
            </a:extLst>
          </p:cNvPr>
          <p:cNvSpPr/>
          <p:nvPr/>
        </p:nvSpPr>
        <p:spPr>
          <a:xfrm>
            <a:off x="7293763" y="44536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Supplier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F63734D-9C75-BA47-9C2D-A5573FCF389F}"/>
              </a:ext>
            </a:extLst>
          </p:cNvPr>
          <p:cNvCxnSpPr>
            <a:cxnSpLocks/>
            <a:stCxn id="89" idx="3"/>
            <a:endCxn id="95" idx="1"/>
          </p:cNvCxnSpPr>
          <p:nvPr/>
        </p:nvCxnSpPr>
        <p:spPr>
          <a:xfrm>
            <a:off x="6528659" y="4267343"/>
            <a:ext cx="765105" cy="329182"/>
          </a:xfrm>
          <a:prstGeom prst="bentConnector3">
            <a:avLst>
              <a:gd name="adj1" fmla="val 7234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DD6A475-6548-6047-BF20-FB1C49F8572A}"/>
              </a:ext>
            </a:extLst>
          </p:cNvPr>
          <p:cNvSpPr txBox="1"/>
          <p:nvPr/>
        </p:nvSpPr>
        <p:spPr>
          <a:xfrm rot="16200000">
            <a:off x="5601215" y="4810551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3C0B14-28B7-7447-AA79-A10A5D63CB05}"/>
              </a:ext>
            </a:extLst>
          </p:cNvPr>
          <p:cNvSpPr txBox="1"/>
          <p:nvPr/>
        </p:nvSpPr>
        <p:spPr>
          <a:xfrm>
            <a:off x="3680643" y="435575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4C947A9-79B6-7F4D-A0FF-C9DE25014A23}"/>
              </a:ext>
            </a:extLst>
          </p:cNvPr>
          <p:cNvSpPr txBox="1"/>
          <p:nvPr/>
        </p:nvSpPr>
        <p:spPr>
          <a:xfrm>
            <a:off x="5385920" y="43421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5A30849-3757-9D4D-9790-13D2DD207DC2}"/>
              </a:ext>
            </a:extLst>
          </p:cNvPr>
          <p:cNvSpPr txBox="1"/>
          <p:nvPr/>
        </p:nvSpPr>
        <p:spPr>
          <a:xfrm>
            <a:off x="5700560" y="444910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8" name="Rectangle 8">
            <a:extLst>
              <a:ext uri="{FF2B5EF4-FFF2-40B4-BE49-F238E27FC236}">
                <a16:creationId xmlns:a16="http://schemas.microsoft.com/office/drawing/2014/main" id="{7291FB7D-FCAD-854E-97B2-3104C18F7BF4}"/>
              </a:ext>
            </a:extLst>
          </p:cNvPr>
          <p:cNvSpPr/>
          <p:nvPr/>
        </p:nvSpPr>
        <p:spPr>
          <a:xfrm>
            <a:off x="7298116" y="47838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59B18BED-6653-0F4E-9632-3DA046087E31}"/>
              </a:ext>
            </a:extLst>
          </p:cNvPr>
          <p:cNvCxnSpPr>
            <a:cxnSpLocks/>
            <a:stCxn id="89" idx="3"/>
            <a:endCxn id="108" idx="1"/>
          </p:cNvCxnSpPr>
          <p:nvPr/>
        </p:nvCxnSpPr>
        <p:spPr>
          <a:xfrm>
            <a:off x="6528659" y="4267345"/>
            <a:ext cx="769459" cy="659419"/>
          </a:xfrm>
          <a:prstGeom prst="bentConnector3">
            <a:avLst>
              <a:gd name="adj1" fmla="val 7222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F7C344D-CB48-0E40-BC53-E0AEEAAD9196}"/>
              </a:ext>
            </a:extLst>
          </p:cNvPr>
          <p:cNvCxnSpPr>
            <a:cxnSpLocks/>
            <a:stCxn id="51" idx="2"/>
            <a:endCxn id="73" idx="1"/>
          </p:cNvCxnSpPr>
          <p:nvPr/>
        </p:nvCxnSpPr>
        <p:spPr>
          <a:xfrm rot="16200000" flipH="1">
            <a:off x="2992298" y="3332435"/>
            <a:ext cx="1617285" cy="2551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Rectangle 8">
            <a:extLst>
              <a:ext uri="{FF2B5EF4-FFF2-40B4-BE49-F238E27FC236}">
                <a16:creationId xmlns:a16="http://schemas.microsoft.com/office/drawing/2014/main" id="{770C0D5B-B266-644A-8904-4D9917B9510D}"/>
              </a:ext>
            </a:extLst>
          </p:cNvPr>
          <p:cNvSpPr/>
          <p:nvPr/>
        </p:nvSpPr>
        <p:spPr>
          <a:xfrm>
            <a:off x="3935898" y="5897720"/>
            <a:ext cx="1156969" cy="29975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UniqueSaleList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7" name="Rectangle 8">
            <a:extLst>
              <a:ext uri="{FF2B5EF4-FFF2-40B4-BE49-F238E27FC236}">
                <a16:creationId xmlns:a16="http://schemas.microsoft.com/office/drawing/2014/main" id="{647B0265-E6B5-2F4D-9204-EBA64AACA6E2}"/>
              </a:ext>
            </a:extLst>
          </p:cNvPr>
          <p:cNvSpPr/>
          <p:nvPr/>
        </p:nvSpPr>
        <p:spPr>
          <a:xfrm>
            <a:off x="5569607" y="584362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Sale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1" name="Flowchart: Decision 96">
            <a:extLst>
              <a:ext uri="{FF2B5EF4-FFF2-40B4-BE49-F238E27FC236}">
                <a16:creationId xmlns:a16="http://schemas.microsoft.com/office/drawing/2014/main" id="{566D14EA-9028-A541-B05D-82E61897C3E6}"/>
              </a:ext>
            </a:extLst>
          </p:cNvPr>
          <p:cNvSpPr/>
          <p:nvPr/>
        </p:nvSpPr>
        <p:spPr>
          <a:xfrm>
            <a:off x="5095194" y="592901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3" name="Elbow Connector 86">
            <a:extLst>
              <a:ext uri="{FF2B5EF4-FFF2-40B4-BE49-F238E27FC236}">
                <a16:creationId xmlns:a16="http://schemas.microsoft.com/office/drawing/2014/main" id="{60A298E0-BE6C-1246-B921-016CA41B7B78}"/>
              </a:ext>
            </a:extLst>
          </p:cNvPr>
          <p:cNvCxnSpPr>
            <a:stCxn id="121" idx="3"/>
            <a:endCxn id="117" idx="1"/>
          </p:cNvCxnSpPr>
          <p:nvPr/>
        </p:nvCxnSpPr>
        <p:spPr>
          <a:xfrm>
            <a:off x="5331242" y="6015709"/>
            <a:ext cx="238364" cy="129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>
            <a:extLst>
              <a:ext uri="{FF2B5EF4-FFF2-40B4-BE49-F238E27FC236}">
                <a16:creationId xmlns:a16="http://schemas.microsoft.com/office/drawing/2014/main" id="{BB63DCFC-64F6-FD4B-A638-CFE62A6DE225}"/>
              </a:ext>
            </a:extLst>
          </p:cNvPr>
          <p:cNvSpPr/>
          <p:nvPr/>
        </p:nvSpPr>
        <p:spPr>
          <a:xfrm>
            <a:off x="7296537" y="521515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SaleID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>
            <a:extLst>
              <a:ext uri="{FF2B5EF4-FFF2-40B4-BE49-F238E27FC236}">
                <a16:creationId xmlns:a16="http://schemas.microsoft.com/office/drawing/2014/main" id="{444E43FC-6D95-7442-919A-53037A33F58A}"/>
              </a:ext>
            </a:extLst>
          </p:cNvPr>
          <p:cNvSpPr/>
          <p:nvPr/>
        </p:nvSpPr>
        <p:spPr>
          <a:xfrm>
            <a:off x="6292609" y="592901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FCEECBDF-1E35-294E-A17D-221F0F457150}"/>
              </a:ext>
            </a:extLst>
          </p:cNvPr>
          <p:cNvCxnSpPr>
            <a:cxnSpLocks/>
            <a:stCxn id="126" idx="3"/>
            <a:endCxn id="125" idx="1"/>
          </p:cNvCxnSpPr>
          <p:nvPr/>
        </p:nvCxnSpPr>
        <p:spPr>
          <a:xfrm flipV="1">
            <a:off x="6528657" y="5358051"/>
            <a:ext cx="767880" cy="657657"/>
          </a:xfrm>
          <a:prstGeom prst="bentConnector3">
            <a:avLst>
              <a:gd name="adj1" fmla="val 7232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8" name="Rectangle 8">
            <a:extLst>
              <a:ext uri="{FF2B5EF4-FFF2-40B4-BE49-F238E27FC236}">
                <a16:creationId xmlns:a16="http://schemas.microsoft.com/office/drawing/2014/main" id="{BFA4BB62-1BCA-B745-B749-5741455EA898}"/>
              </a:ext>
            </a:extLst>
          </p:cNvPr>
          <p:cNvSpPr/>
          <p:nvPr/>
        </p:nvSpPr>
        <p:spPr>
          <a:xfrm>
            <a:off x="7296537" y="554258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Quantity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9B2003B6-6129-FB49-8E8E-CED9A0111605}"/>
              </a:ext>
            </a:extLst>
          </p:cNvPr>
          <p:cNvCxnSpPr>
            <a:cxnSpLocks/>
            <a:stCxn id="126" idx="3"/>
            <a:endCxn id="128" idx="1"/>
          </p:cNvCxnSpPr>
          <p:nvPr/>
        </p:nvCxnSpPr>
        <p:spPr>
          <a:xfrm flipV="1">
            <a:off x="6528657" y="5685480"/>
            <a:ext cx="767880" cy="330228"/>
          </a:xfrm>
          <a:prstGeom prst="bentConnector3">
            <a:avLst>
              <a:gd name="adj1" fmla="val 7232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Rectangle 8">
            <a:extLst>
              <a:ext uri="{FF2B5EF4-FFF2-40B4-BE49-F238E27FC236}">
                <a16:creationId xmlns:a16="http://schemas.microsoft.com/office/drawing/2014/main" id="{AB32CC26-BE07-FD4B-8249-36CB833A8CC3}"/>
              </a:ext>
            </a:extLst>
          </p:cNvPr>
          <p:cNvSpPr/>
          <p:nvPr/>
        </p:nvSpPr>
        <p:spPr>
          <a:xfrm>
            <a:off x="7293763" y="58717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SaleDate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E807145A-8F0D-2043-898A-2F6D9367B9FB}"/>
              </a:ext>
            </a:extLst>
          </p:cNvPr>
          <p:cNvCxnSpPr>
            <a:cxnSpLocks/>
            <a:stCxn id="126" idx="3"/>
            <a:endCxn id="130" idx="1"/>
          </p:cNvCxnSpPr>
          <p:nvPr/>
        </p:nvCxnSpPr>
        <p:spPr>
          <a:xfrm flipV="1">
            <a:off x="6528659" y="6014655"/>
            <a:ext cx="765105" cy="1055"/>
          </a:xfrm>
          <a:prstGeom prst="bentConnector3">
            <a:avLst>
              <a:gd name="adj1" fmla="val 5000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63145B2-C832-9440-93CA-A6CA2A1D72E3}"/>
              </a:ext>
            </a:extLst>
          </p:cNvPr>
          <p:cNvSpPr txBox="1"/>
          <p:nvPr/>
        </p:nvSpPr>
        <p:spPr>
          <a:xfrm>
            <a:off x="3680643" y="61041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58FB53-EB4B-8544-84CD-1F3E1FA40C66}"/>
              </a:ext>
            </a:extLst>
          </p:cNvPr>
          <p:cNvSpPr txBox="1"/>
          <p:nvPr/>
        </p:nvSpPr>
        <p:spPr>
          <a:xfrm>
            <a:off x="5385920" y="609056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7" name="Rectangle 8">
            <a:extLst>
              <a:ext uri="{FF2B5EF4-FFF2-40B4-BE49-F238E27FC236}">
                <a16:creationId xmlns:a16="http://schemas.microsoft.com/office/drawing/2014/main" id="{0A0E716A-0BE3-5047-8053-F0840C37FDF0}"/>
              </a:ext>
            </a:extLst>
          </p:cNvPr>
          <p:cNvSpPr/>
          <p:nvPr/>
        </p:nvSpPr>
        <p:spPr>
          <a:xfrm>
            <a:off x="7293763" y="620344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Item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FD45B4B-B690-9841-9304-A45B31531D2D}"/>
              </a:ext>
            </a:extLst>
          </p:cNvPr>
          <p:cNvCxnSpPr>
            <a:cxnSpLocks/>
            <a:stCxn id="126" idx="3"/>
            <a:endCxn id="137" idx="1"/>
          </p:cNvCxnSpPr>
          <p:nvPr/>
        </p:nvCxnSpPr>
        <p:spPr>
          <a:xfrm>
            <a:off x="6528659" y="6015709"/>
            <a:ext cx="765105" cy="330627"/>
          </a:xfrm>
          <a:prstGeom prst="bentConnector3">
            <a:avLst>
              <a:gd name="adj1" fmla="val 7234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9" name="Straight Arrow Connector 109">
            <a:extLst>
              <a:ext uri="{FF2B5EF4-FFF2-40B4-BE49-F238E27FC236}">
                <a16:creationId xmlns:a16="http://schemas.microsoft.com/office/drawing/2014/main" id="{4F147AE3-FD16-5048-9D3D-7737A105487B}"/>
              </a:ext>
            </a:extLst>
          </p:cNvPr>
          <p:cNvCxnSpPr>
            <a:cxnSpLocks/>
            <a:stCxn id="51" idx="2"/>
            <a:endCxn id="116" idx="1"/>
          </p:cNvCxnSpPr>
          <p:nvPr/>
        </p:nvCxnSpPr>
        <p:spPr>
          <a:xfrm rot="16200000" flipH="1">
            <a:off x="2106518" y="4218216"/>
            <a:ext cx="3396245" cy="2625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Rectangle 8">
            <a:extLst>
              <a:ext uri="{FF2B5EF4-FFF2-40B4-BE49-F238E27FC236}">
                <a16:creationId xmlns:a16="http://schemas.microsoft.com/office/drawing/2014/main" id="{F5BA6C00-FB69-0A4D-93A6-01C205D92D03}"/>
              </a:ext>
            </a:extLst>
          </p:cNvPr>
          <p:cNvSpPr/>
          <p:nvPr/>
        </p:nvSpPr>
        <p:spPr>
          <a:xfrm>
            <a:off x="3935898" y="7228325"/>
            <a:ext cx="1156969" cy="29975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UniqueStaffList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3" name="Rectangle 8">
            <a:extLst>
              <a:ext uri="{FF2B5EF4-FFF2-40B4-BE49-F238E27FC236}">
                <a16:creationId xmlns:a16="http://schemas.microsoft.com/office/drawing/2014/main" id="{ED4681A9-DBB7-4540-9FFC-DF79F8E50D94}"/>
              </a:ext>
            </a:extLst>
          </p:cNvPr>
          <p:cNvSpPr/>
          <p:nvPr/>
        </p:nvSpPr>
        <p:spPr>
          <a:xfrm>
            <a:off x="5569607" y="717422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Staff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>
            <a:extLst>
              <a:ext uri="{FF2B5EF4-FFF2-40B4-BE49-F238E27FC236}">
                <a16:creationId xmlns:a16="http://schemas.microsoft.com/office/drawing/2014/main" id="{20EBB544-D23F-5345-BC6A-093596C55CF4}"/>
              </a:ext>
            </a:extLst>
          </p:cNvPr>
          <p:cNvSpPr/>
          <p:nvPr/>
        </p:nvSpPr>
        <p:spPr>
          <a:xfrm>
            <a:off x="5095194" y="725962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86">
            <a:extLst>
              <a:ext uri="{FF2B5EF4-FFF2-40B4-BE49-F238E27FC236}">
                <a16:creationId xmlns:a16="http://schemas.microsoft.com/office/drawing/2014/main" id="{A611CF9A-4212-A44D-92B9-545572F3205D}"/>
              </a:ext>
            </a:extLst>
          </p:cNvPr>
          <p:cNvCxnSpPr>
            <a:cxnSpLocks/>
            <a:stCxn id="144" idx="3"/>
            <a:endCxn id="143" idx="1"/>
          </p:cNvCxnSpPr>
          <p:nvPr/>
        </p:nvCxnSpPr>
        <p:spPr>
          <a:xfrm>
            <a:off x="5331242" y="7346313"/>
            <a:ext cx="238365" cy="129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>
            <a:extLst>
              <a:ext uri="{FF2B5EF4-FFF2-40B4-BE49-F238E27FC236}">
                <a16:creationId xmlns:a16="http://schemas.microsoft.com/office/drawing/2014/main" id="{43B8DD88-F7D7-3D45-AA4C-52B297D336B6}"/>
              </a:ext>
            </a:extLst>
          </p:cNvPr>
          <p:cNvSpPr/>
          <p:nvPr/>
        </p:nvSpPr>
        <p:spPr>
          <a:xfrm>
            <a:off x="7293763" y="65414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7" name="Flowchart: Decision 96">
            <a:extLst>
              <a:ext uri="{FF2B5EF4-FFF2-40B4-BE49-F238E27FC236}">
                <a16:creationId xmlns:a16="http://schemas.microsoft.com/office/drawing/2014/main" id="{F4ED5688-E45B-D348-B947-9F3C90248F2F}"/>
              </a:ext>
            </a:extLst>
          </p:cNvPr>
          <p:cNvSpPr/>
          <p:nvPr/>
        </p:nvSpPr>
        <p:spPr>
          <a:xfrm>
            <a:off x="6292609" y="725962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EDA152B1-9E4C-9A4E-9146-1B2AE1BF32E6}"/>
              </a:ext>
            </a:extLst>
          </p:cNvPr>
          <p:cNvCxnSpPr>
            <a:cxnSpLocks/>
            <a:stCxn id="147" idx="3"/>
            <a:endCxn id="146" idx="1"/>
          </p:cNvCxnSpPr>
          <p:nvPr/>
        </p:nvCxnSpPr>
        <p:spPr>
          <a:xfrm flipV="1">
            <a:off x="6528659" y="6684382"/>
            <a:ext cx="765105" cy="661932"/>
          </a:xfrm>
          <a:prstGeom prst="bentConnector3">
            <a:avLst>
              <a:gd name="adj1" fmla="val 7229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9" name="Rectangle 8">
            <a:extLst>
              <a:ext uri="{FF2B5EF4-FFF2-40B4-BE49-F238E27FC236}">
                <a16:creationId xmlns:a16="http://schemas.microsoft.com/office/drawing/2014/main" id="{E18E0588-DAAF-E646-A3A0-23333EF983CF}"/>
              </a:ext>
            </a:extLst>
          </p:cNvPr>
          <p:cNvSpPr/>
          <p:nvPr/>
        </p:nvSpPr>
        <p:spPr>
          <a:xfrm>
            <a:off x="7296537" y="687319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Password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42547F55-F6C0-2141-BCF9-E1DEBA3253E1}"/>
              </a:ext>
            </a:extLst>
          </p:cNvPr>
          <p:cNvCxnSpPr>
            <a:cxnSpLocks/>
            <a:stCxn id="147" idx="3"/>
            <a:endCxn id="149" idx="1"/>
          </p:cNvCxnSpPr>
          <p:nvPr/>
        </p:nvCxnSpPr>
        <p:spPr>
          <a:xfrm flipV="1">
            <a:off x="6528657" y="7016085"/>
            <a:ext cx="767880" cy="330229"/>
          </a:xfrm>
          <a:prstGeom prst="bentConnector3">
            <a:avLst>
              <a:gd name="adj1" fmla="val 7221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1" name="Rectangle 8">
            <a:extLst>
              <a:ext uri="{FF2B5EF4-FFF2-40B4-BE49-F238E27FC236}">
                <a16:creationId xmlns:a16="http://schemas.microsoft.com/office/drawing/2014/main" id="{0E6BEF55-A120-A347-B287-4E104E4BF4FB}"/>
              </a:ext>
            </a:extLst>
          </p:cNvPr>
          <p:cNvSpPr/>
          <p:nvPr/>
        </p:nvSpPr>
        <p:spPr>
          <a:xfrm>
            <a:off x="7293763" y="720236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Staff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BCD5942E-4154-8243-9C88-B5E8DADE8300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6523563" y="7345260"/>
            <a:ext cx="770200" cy="12700"/>
          </a:xfrm>
          <a:prstGeom prst="bentConnector3">
            <a:avLst>
              <a:gd name="adj1" fmla="val 7303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03B9AF6-7ED3-9944-8FB1-49ACA1F2422A}"/>
              </a:ext>
            </a:extLst>
          </p:cNvPr>
          <p:cNvSpPr txBox="1"/>
          <p:nvPr/>
        </p:nvSpPr>
        <p:spPr>
          <a:xfrm>
            <a:off x="3665826" y="743164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39CB19A-9632-CB4A-8B2D-936D382B2916}"/>
              </a:ext>
            </a:extLst>
          </p:cNvPr>
          <p:cNvSpPr txBox="1"/>
          <p:nvPr/>
        </p:nvSpPr>
        <p:spPr>
          <a:xfrm>
            <a:off x="5393322" y="742248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C93F111-1B7C-BD4F-843C-520440634321}"/>
              </a:ext>
            </a:extLst>
          </p:cNvPr>
          <p:cNvSpPr txBox="1"/>
          <p:nvPr/>
        </p:nvSpPr>
        <p:spPr>
          <a:xfrm>
            <a:off x="5682165" y="759198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6" name="Rectangle 8">
            <a:extLst>
              <a:ext uri="{FF2B5EF4-FFF2-40B4-BE49-F238E27FC236}">
                <a16:creationId xmlns:a16="http://schemas.microsoft.com/office/drawing/2014/main" id="{7EA3C5CA-AB2F-6242-9314-91CA7CBDF601}"/>
              </a:ext>
            </a:extLst>
          </p:cNvPr>
          <p:cNvSpPr/>
          <p:nvPr/>
        </p:nvSpPr>
        <p:spPr>
          <a:xfrm>
            <a:off x="7301631" y="753154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Role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D433D824-FC52-FD4F-88C9-C18BB9CB1648}"/>
              </a:ext>
            </a:extLst>
          </p:cNvPr>
          <p:cNvCxnSpPr>
            <a:cxnSpLocks/>
            <a:stCxn id="147" idx="3"/>
            <a:endCxn id="156" idx="1"/>
          </p:cNvCxnSpPr>
          <p:nvPr/>
        </p:nvCxnSpPr>
        <p:spPr>
          <a:xfrm>
            <a:off x="6528657" y="7346313"/>
            <a:ext cx="772974" cy="328121"/>
          </a:xfrm>
          <a:prstGeom prst="bentConnector3">
            <a:avLst>
              <a:gd name="adj1" fmla="val 7118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8" name="Straight Arrow Connector 109">
            <a:extLst>
              <a:ext uri="{FF2B5EF4-FFF2-40B4-BE49-F238E27FC236}">
                <a16:creationId xmlns:a16="http://schemas.microsoft.com/office/drawing/2014/main" id="{D05688EE-F178-0748-8839-FE8466B1F6A2}"/>
              </a:ext>
            </a:extLst>
          </p:cNvPr>
          <p:cNvCxnSpPr>
            <a:cxnSpLocks/>
            <a:stCxn id="51" idx="2"/>
            <a:endCxn id="142" idx="1"/>
          </p:cNvCxnSpPr>
          <p:nvPr/>
        </p:nvCxnSpPr>
        <p:spPr>
          <a:xfrm rot="16200000" flipH="1">
            <a:off x="1441213" y="4883519"/>
            <a:ext cx="4726850" cy="2625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:a16="http://schemas.microsoft.com/office/drawing/2014/main" id="{958FFE36-AD7A-EE46-857B-55E46A6C7FBF}"/>
              </a:ext>
            </a:extLst>
          </p:cNvPr>
          <p:cNvSpPr/>
          <p:nvPr/>
        </p:nvSpPr>
        <p:spPr>
          <a:xfrm>
            <a:off x="3945312" y="322156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Staff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9" name="Elbow Connector 86">
            <a:extLst>
              <a:ext uri="{FF2B5EF4-FFF2-40B4-BE49-F238E27FC236}">
                <a16:creationId xmlns:a16="http://schemas.microsoft.com/office/drawing/2014/main" id="{3CA86BA3-B9C8-C449-8507-E41A52A521DA}"/>
              </a:ext>
            </a:extLst>
          </p:cNvPr>
          <p:cNvCxnSpPr>
            <a:cxnSpLocks/>
            <a:stCxn id="132" idx="3"/>
            <a:endCxn id="167" idx="1"/>
          </p:cNvCxnSpPr>
          <p:nvPr/>
        </p:nvCxnSpPr>
        <p:spPr>
          <a:xfrm flipV="1">
            <a:off x="3458953" y="3394942"/>
            <a:ext cx="486359" cy="484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B6C99079-4C78-C24F-9D73-9FA90CDCDC08}"/>
              </a:ext>
            </a:extLst>
          </p:cNvPr>
          <p:cNvSpPr txBox="1"/>
          <p:nvPr/>
        </p:nvSpPr>
        <p:spPr>
          <a:xfrm>
            <a:off x="3689072" y="34800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CB6D0920-680E-8E42-A00E-D644EA5E80C2}"/>
              </a:ext>
            </a:extLst>
          </p:cNvPr>
          <p:cNvCxnSpPr>
            <a:cxnSpLocks/>
            <a:stCxn id="9" idx="1"/>
            <a:endCxn id="77" idx="2"/>
          </p:cNvCxnSpPr>
          <p:nvPr/>
        </p:nvCxnSpPr>
        <p:spPr>
          <a:xfrm rot="16200000" flipH="1">
            <a:off x="3172687" y="1691003"/>
            <a:ext cx="1022536" cy="4479488"/>
          </a:xfrm>
          <a:prstGeom prst="bentConnector3">
            <a:avLst>
              <a:gd name="adj1" fmla="val 17543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14713524-7684-1640-84E1-4E5A072F88B4}"/>
              </a:ext>
            </a:extLst>
          </p:cNvPr>
          <p:cNvCxnSpPr>
            <a:cxnSpLocks/>
            <a:stCxn id="9" idx="1"/>
            <a:endCxn id="143" idx="2"/>
          </p:cNvCxnSpPr>
          <p:nvPr/>
        </p:nvCxnSpPr>
        <p:spPr>
          <a:xfrm rot="16200000" flipH="1">
            <a:off x="1633202" y="3230488"/>
            <a:ext cx="4101506" cy="4479488"/>
          </a:xfrm>
          <a:prstGeom prst="bentConnector3">
            <a:avLst>
              <a:gd name="adj1" fmla="val 11933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92BC4023-B35A-D74B-88C5-31B81C52FFE5}"/>
              </a:ext>
            </a:extLst>
          </p:cNvPr>
          <p:cNvSpPr txBox="1"/>
          <p:nvPr/>
        </p:nvSpPr>
        <p:spPr>
          <a:xfrm rot="16200000">
            <a:off x="5593911" y="7902317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08" name="Elbow Connector 63">
            <a:extLst>
              <a:ext uri="{FF2B5EF4-FFF2-40B4-BE49-F238E27FC236}">
                <a16:creationId xmlns:a16="http://schemas.microsoft.com/office/drawing/2014/main" id="{5C47A644-2EBD-A34A-AD62-53138C56D5D7}"/>
              </a:ext>
            </a:extLst>
          </p:cNvPr>
          <p:cNvCxnSpPr>
            <a:cxnSpLocks/>
            <a:stCxn id="100" idx="0"/>
            <a:endCxn id="209" idx="3"/>
          </p:cNvCxnSpPr>
          <p:nvPr/>
        </p:nvCxnSpPr>
        <p:spPr>
          <a:xfrm rot="5400000" flipH="1" flipV="1">
            <a:off x="2501847" y="123759"/>
            <a:ext cx="144777" cy="2711272"/>
          </a:xfrm>
          <a:prstGeom prst="bentConnector3">
            <a:avLst>
              <a:gd name="adj1" fmla="val 257898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9" name="Isosceles Triangle 102">
            <a:extLst>
              <a:ext uri="{FF2B5EF4-FFF2-40B4-BE49-F238E27FC236}">
                <a16:creationId xmlns:a16="http://schemas.microsoft.com/office/drawing/2014/main" id="{EE301390-FF48-2B4E-984F-AB89D03DA8CD}"/>
              </a:ext>
            </a:extLst>
          </p:cNvPr>
          <p:cNvSpPr/>
          <p:nvPr/>
        </p:nvSpPr>
        <p:spPr>
          <a:xfrm flipV="1">
            <a:off x="3788677" y="1407006"/>
            <a:ext cx="282387" cy="16251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19" name="Rectangle 8">
            <a:extLst>
              <a:ext uri="{FF2B5EF4-FFF2-40B4-BE49-F238E27FC236}">
                <a16:creationId xmlns:a16="http://schemas.microsoft.com/office/drawing/2014/main" id="{CBB84C20-D218-B648-BDD3-F7D1F23D83EC}"/>
              </a:ext>
            </a:extLst>
          </p:cNvPr>
          <p:cNvSpPr/>
          <p:nvPr/>
        </p:nvSpPr>
        <p:spPr>
          <a:xfrm>
            <a:off x="3557413" y="1568079"/>
            <a:ext cx="79054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21" name="Rectangle 8">
            <a:extLst>
              <a:ext uri="{FF2B5EF4-FFF2-40B4-BE49-F238E27FC236}">
                <a16:creationId xmlns:a16="http://schemas.microsoft.com/office/drawing/2014/main" id="{FE0F2B5C-A892-1244-9124-252BC108108E}"/>
              </a:ext>
            </a:extLst>
          </p:cNvPr>
          <p:cNvSpPr/>
          <p:nvPr/>
        </p:nvSpPr>
        <p:spPr>
          <a:xfrm>
            <a:off x="4397688" y="1573689"/>
            <a:ext cx="1042395" cy="49033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PurchaseOrder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24" name="Rectangle 8">
            <a:extLst>
              <a:ext uri="{FF2B5EF4-FFF2-40B4-BE49-F238E27FC236}">
                <a16:creationId xmlns:a16="http://schemas.microsoft.com/office/drawing/2014/main" id="{DD8582D3-5131-2B4C-AE88-03B57E7FD0E1}"/>
              </a:ext>
            </a:extLst>
          </p:cNvPr>
          <p:cNvSpPr/>
          <p:nvPr/>
        </p:nvSpPr>
        <p:spPr>
          <a:xfrm>
            <a:off x="5486804" y="1576677"/>
            <a:ext cx="725686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StaffList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42" name="Elbow Connector 63">
            <a:extLst>
              <a:ext uri="{FF2B5EF4-FFF2-40B4-BE49-F238E27FC236}">
                <a16:creationId xmlns:a16="http://schemas.microsoft.com/office/drawing/2014/main" id="{3163D78B-A563-1742-BFD9-DEE98B9D4B98}"/>
              </a:ext>
            </a:extLst>
          </p:cNvPr>
          <p:cNvCxnSpPr>
            <a:cxnSpLocks/>
            <a:stCxn id="100" idx="0"/>
            <a:endCxn id="246" idx="3"/>
          </p:cNvCxnSpPr>
          <p:nvPr/>
        </p:nvCxnSpPr>
        <p:spPr>
          <a:xfrm rot="5400000" flipH="1" flipV="1">
            <a:off x="2987013" y="-359187"/>
            <a:ext cx="142557" cy="3679385"/>
          </a:xfrm>
          <a:prstGeom prst="bentConnector3">
            <a:avLst>
              <a:gd name="adj1" fmla="val 26035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6" name="Isosceles Triangle 102">
            <a:extLst>
              <a:ext uri="{FF2B5EF4-FFF2-40B4-BE49-F238E27FC236}">
                <a16:creationId xmlns:a16="http://schemas.microsoft.com/office/drawing/2014/main" id="{A469457B-ADFE-5E42-9A3E-03FE8AB1196F}"/>
              </a:ext>
            </a:extLst>
          </p:cNvPr>
          <p:cNvSpPr/>
          <p:nvPr/>
        </p:nvSpPr>
        <p:spPr>
          <a:xfrm flipV="1">
            <a:off x="4756790" y="1409226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59" name="Elbow Connector 63">
            <a:extLst>
              <a:ext uri="{FF2B5EF4-FFF2-40B4-BE49-F238E27FC236}">
                <a16:creationId xmlns:a16="http://schemas.microsoft.com/office/drawing/2014/main" id="{8A4B68BC-24B2-4345-B9B0-F2E86F7045CA}"/>
              </a:ext>
            </a:extLst>
          </p:cNvPr>
          <p:cNvCxnSpPr>
            <a:cxnSpLocks/>
            <a:stCxn id="100" idx="0"/>
            <a:endCxn id="260" idx="3"/>
          </p:cNvCxnSpPr>
          <p:nvPr/>
        </p:nvCxnSpPr>
        <p:spPr>
          <a:xfrm rot="5400000" flipH="1" flipV="1">
            <a:off x="3455961" y="-827035"/>
            <a:ext cx="141456" cy="4616181"/>
          </a:xfrm>
          <a:prstGeom prst="bentConnector3">
            <a:avLst>
              <a:gd name="adj1" fmla="val 261605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0" name="Isosceles Triangle 102">
            <a:extLst>
              <a:ext uri="{FF2B5EF4-FFF2-40B4-BE49-F238E27FC236}">
                <a16:creationId xmlns:a16="http://schemas.microsoft.com/office/drawing/2014/main" id="{040B3A81-B642-DC45-ADE3-1F7B008CC0F4}"/>
              </a:ext>
            </a:extLst>
          </p:cNvPr>
          <p:cNvSpPr/>
          <p:nvPr/>
        </p:nvSpPr>
        <p:spPr>
          <a:xfrm flipV="1">
            <a:off x="5693586" y="1410327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91" name="Rectangle 8">
            <a:extLst>
              <a:ext uri="{FF2B5EF4-FFF2-40B4-BE49-F238E27FC236}">
                <a16:creationId xmlns:a16="http://schemas.microsoft.com/office/drawing/2014/main" id="{5CC7C3A8-552D-C648-B707-3E4832987D53}"/>
              </a:ext>
            </a:extLst>
          </p:cNvPr>
          <p:cNvSpPr/>
          <p:nvPr/>
        </p:nvSpPr>
        <p:spPr>
          <a:xfrm>
            <a:off x="6275685" y="1575353"/>
            <a:ext cx="725686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SaleList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92" name="Elbow Connector 63">
            <a:extLst>
              <a:ext uri="{FF2B5EF4-FFF2-40B4-BE49-F238E27FC236}">
                <a16:creationId xmlns:a16="http://schemas.microsoft.com/office/drawing/2014/main" id="{286BB595-18E1-2D47-9D63-FBA915A0003A}"/>
              </a:ext>
            </a:extLst>
          </p:cNvPr>
          <p:cNvCxnSpPr>
            <a:cxnSpLocks/>
            <a:stCxn id="100" idx="0"/>
            <a:endCxn id="293" idx="3"/>
          </p:cNvCxnSpPr>
          <p:nvPr/>
        </p:nvCxnSpPr>
        <p:spPr>
          <a:xfrm rot="5400000" flipH="1" flipV="1">
            <a:off x="3834312" y="-1205810"/>
            <a:ext cx="141881" cy="5373306"/>
          </a:xfrm>
          <a:prstGeom prst="bentConnector3">
            <a:avLst>
              <a:gd name="adj1" fmla="val 261121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93" name="Isosceles Triangle 102">
            <a:extLst>
              <a:ext uri="{FF2B5EF4-FFF2-40B4-BE49-F238E27FC236}">
                <a16:creationId xmlns:a16="http://schemas.microsoft.com/office/drawing/2014/main" id="{21551C38-1BE3-E640-B45B-9B224BA4B075}"/>
              </a:ext>
            </a:extLst>
          </p:cNvPr>
          <p:cNvSpPr/>
          <p:nvPr/>
        </p:nvSpPr>
        <p:spPr>
          <a:xfrm flipV="1">
            <a:off x="6450711" y="1409902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32" name="Flowchart: Decision 96">
            <a:extLst>
              <a:ext uri="{FF2B5EF4-FFF2-40B4-BE49-F238E27FC236}">
                <a16:creationId xmlns:a16="http://schemas.microsoft.com/office/drawing/2014/main" id="{A29B4DDA-92EC-AB45-B9C3-C09EE02A542D}"/>
              </a:ext>
            </a:extLst>
          </p:cNvPr>
          <p:cNvSpPr/>
          <p:nvPr/>
        </p:nvSpPr>
        <p:spPr>
          <a:xfrm>
            <a:off x="3222905" y="33131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79</Words>
  <Application>Microsoft Macintosh PowerPoint</Application>
  <PresentationFormat>Custom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Darren Ong Yun Kai</cp:lastModifiedBy>
  <cp:revision>98</cp:revision>
  <dcterms:created xsi:type="dcterms:W3CDTF">2016-07-22T14:33:02Z</dcterms:created>
  <dcterms:modified xsi:type="dcterms:W3CDTF">2018-11-10T10:52:34Z</dcterms:modified>
</cp:coreProperties>
</file>