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344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096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68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96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4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7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InventoryParser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0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8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453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a:AddSale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963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201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770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76200" y="2769513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“add-sale s/lg-g7 q/1”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81018" y="3703215"/>
            <a:ext cx="9911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0" y="42803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816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93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6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896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770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29400" y="4467000"/>
            <a:ext cx="143174" cy="1095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049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10600" y="4495800"/>
            <a:ext cx="152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81800" y="47244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72574" y="485389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770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16094" y="44958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addSale</a:t>
            </a:r>
            <a:r>
              <a:rPr lang="en-US" dirty="0" smtClean="0">
                <a:solidFill>
                  <a:srgbClr val="7030A0"/>
                </a:solidFill>
              </a:rPr>
              <a:t>(s)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71351" y="3657600"/>
            <a:ext cx="7670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smtClean="0"/>
              <a:t>“s/lg-g7 q/1”</a:t>
            </a:r>
            <a:r>
              <a:rPr lang="en-US" sz="1200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66782" y="28956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smtClean="0"/>
              <a:t>“</a:t>
            </a:r>
            <a:r>
              <a:rPr lang="en-US" dirty="0"/>
              <a:t>add-sale s/lg-g7 q/1</a:t>
            </a:r>
            <a:r>
              <a:rPr lang="en-US" dirty="0" smtClean="0"/>
              <a:t>”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39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7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44046" y="49296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01123" y="53912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81800" y="55626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976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1557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AddSaleCommand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863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837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866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837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52800" y="4191000"/>
            <a:ext cx="1737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81800" y="51816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62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833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7465" y="4267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781800" y="44958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34200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updateItem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Esmond</cp:lastModifiedBy>
  <cp:revision>75</cp:revision>
  <dcterms:created xsi:type="dcterms:W3CDTF">2016-07-22T14:33:02Z</dcterms:created>
  <dcterms:modified xsi:type="dcterms:W3CDTF">2018-11-09T11:38:07Z</dcterms:modified>
</cp:coreProperties>
</file>