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7" d="100"/>
          <a:sy n="107" d="100"/>
        </p:scale>
        <p:origin x="108" y="390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799"/>
            <a:ext cx="4917083" cy="5257797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29718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8" y="36493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BrowserPanel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7" y="5914118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9919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39323" y="422880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ItemCard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2528" y="63163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393229" y="2890922"/>
            <a:ext cx="22219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2590799" y="3304308"/>
            <a:ext cx="1095361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54450" y="32297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883148" y="3401003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922069" y="4362081"/>
            <a:ext cx="3164514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cxnSpLocks/>
            <a:endCxn id="38" idx="1"/>
          </p:cNvCxnSpPr>
          <p:nvPr/>
        </p:nvCxnSpPr>
        <p:spPr>
          <a:xfrm rot="16200000" flipH="1">
            <a:off x="505368" y="4347620"/>
            <a:ext cx="3754770" cy="41955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3686160" y="2286000"/>
            <a:ext cx="1843809" cy="113672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174488" y="2991741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867176" y="2104987"/>
            <a:ext cx="14817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2734797" y="3237366"/>
            <a:ext cx="3746539" cy="184380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cxnSpLocks/>
            <a:stCxn id="16" idx="3"/>
            <a:endCxn id="38" idx="3"/>
          </p:cNvCxnSpPr>
          <p:nvPr/>
        </p:nvCxnSpPr>
        <p:spPr>
          <a:xfrm rot="5400000">
            <a:off x="2533676" y="3438487"/>
            <a:ext cx="41487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5902568" y="4871545"/>
            <a:ext cx="1993941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9" idx="2"/>
            <a:endCxn id="43" idx="1"/>
          </p:cNvCxnSpPr>
          <p:nvPr/>
        </p:nvCxnSpPr>
        <p:spPr>
          <a:xfrm rot="16200000" flipH="1">
            <a:off x="2226110" y="3058040"/>
            <a:ext cx="554704" cy="17467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205956" y="1766207"/>
            <a:ext cx="8042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30123" y="3938021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cxnSpLocks/>
            <a:stCxn id="16" idx="3"/>
            <a:endCxn id="36" idx="3"/>
          </p:cNvCxnSpPr>
          <p:nvPr/>
        </p:nvCxnSpPr>
        <p:spPr>
          <a:xfrm rot="5400000">
            <a:off x="3695875" y="2276286"/>
            <a:ext cx="1824381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7432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8288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4799" y="4472708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1" name="Rectangle 11">
            <a:extLst>
              <a:ext uri="{FF2B5EF4-FFF2-40B4-BE49-F238E27FC236}">
                <a16:creationId xmlns:a16="http://schemas.microsoft.com/office/drawing/2014/main" id="{8CC54CC7-2920-457D-BDCE-ABDDA7DA0B62}"/>
              </a:ext>
            </a:extLst>
          </p:cNvPr>
          <p:cNvSpPr/>
          <p:nvPr/>
        </p:nvSpPr>
        <p:spPr>
          <a:xfrm>
            <a:off x="3834999" y="462281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SaleCard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52" name="Elbow Connector 63">
            <a:extLst>
              <a:ext uri="{FF2B5EF4-FFF2-40B4-BE49-F238E27FC236}">
                <a16:creationId xmlns:a16="http://schemas.microsoft.com/office/drawing/2014/main" id="{66455C53-B26A-45FD-A910-60C502DBA620}"/>
              </a:ext>
            </a:extLst>
          </p:cNvPr>
          <p:cNvCxnSpPr>
            <a:endCxn id="51" idx="3"/>
          </p:cNvCxnSpPr>
          <p:nvPr/>
        </p:nvCxnSpPr>
        <p:spPr>
          <a:xfrm rot="5400000">
            <a:off x="4170164" y="3385751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4" name="Elbow Connector 136">
            <a:extLst>
              <a:ext uri="{FF2B5EF4-FFF2-40B4-BE49-F238E27FC236}">
                <a16:creationId xmlns:a16="http://schemas.microsoft.com/office/drawing/2014/main" id="{DD7262F2-B373-4C4D-9745-77E80AA9C639}"/>
              </a:ext>
            </a:extLst>
          </p:cNvPr>
          <p:cNvCxnSpPr>
            <a:cxnSpLocks/>
            <a:stCxn id="36" idx="2"/>
          </p:cNvCxnSpPr>
          <p:nvPr/>
        </p:nvCxnSpPr>
        <p:spPr>
          <a:xfrm rot="16200000" flipH="1">
            <a:off x="3223384" y="4144761"/>
            <a:ext cx="512430" cy="68051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5" name="Freeform 117">
            <a:extLst>
              <a:ext uri="{FF2B5EF4-FFF2-40B4-BE49-F238E27FC236}">
                <a16:creationId xmlns:a16="http://schemas.microsoft.com/office/drawing/2014/main" id="{46B40627-58A9-4BE6-8F6D-8C4A4093A664}"/>
              </a:ext>
            </a:extLst>
          </p:cNvPr>
          <p:cNvSpPr/>
          <p:nvPr/>
        </p:nvSpPr>
        <p:spPr>
          <a:xfrm flipV="1">
            <a:off x="4110475" y="4866718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6" name="Rectangle 11">
            <a:extLst>
              <a:ext uri="{FF2B5EF4-FFF2-40B4-BE49-F238E27FC236}">
                <a16:creationId xmlns:a16="http://schemas.microsoft.com/office/drawing/2014/main" id="{1C592AA9-8D80-40DB-97CE-4DCB85F205F9}"/>
              </a:ext>
            </a:extLst>
          </p:cNvPr>
          <p:cNvSpPr/>
          <p:nvPr/>
        </p:nvSpPr>
        <p:spPr>
          <a:xfrm>
            <a:off x="3831633" y="5070735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StaffCard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57" name="Elbow Connector 63">
            <a:extLst>
              <a:ext uri="{FF2B5EF4-FFF2-40B4-BE49-F238E27FC236}">
                <a16:creationId xmlns:a16="http://schemas.microsoft.com/office/drawing/2014/main" id="{09530B72-E776-4FB9-BAB0-77A820E76741}"/>
              </a:ext>
            </a:extLst>
          </p:cNvPr>
          <p:cNvCxnSpPr>
            <a:endCxn id="56" idx="3"/>
          </p:cNvCxnSpPr>
          <p:nvPr/>
        </p:nvCxnSpPr>
        <p:spPr>
          <a:xfrm rot="5400000">
            <a:off x="4166798" y="3833675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8" name="Elbow Connector 136">
            <a:extLst>
              <a:ext uri="{FF2B5EF4-FFF2-40B4-BE49-F238E27FC236}">
                <a16:creationId xmlns:a16="http://schemas.microsoft.com/office/drawing/2014/main" id="{BF25BDE3-CBB0-4BB4-A5F2-8DFDAC4434CF}"/>
              </a:ext>
            </a:extLst>
          </p:cNvPr>
          <p:cNvCxnSpPr>
            <a:cxnSpLocks/>
            <a:stCxn id="36" idx="2"/>
            <a:endCxn id="56" idx="1"/>
          </p:cNvCxnSpPr>
          <p:nvPr/>
        </p:nvCxnSpPr>
        <p:spPr>
          <a:xfrm rot="16200000" flipH="1">
            <a:off x="3005311" y="4362833"/>
            <a:ext cx="960355" cy="69228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9" name="Freeform 117">
            <a:extLst>
              <a:ext uri="{FF2B5EF4-FFF2-40B4-BE49-F238E27FC236}">
                <a16:creationId xmlns:a16="http://schemas.microsoft.com/office/drawing/2014/main" id="{68D5DB4E-B567-4341-8836-C57135D139CB}"/>
              </a:ext>
            </a:extLst>
          </p:cNvPr>
          <p:cNvSpPr/>
          <p:nvPr/>
        </p:nvSpPr>
        <p:spPr>
          <a:xfrm flipV="1">
            <a:off x="4107109" y="5314642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0" name="Rectangle 11">
            <a:extLst>
              <a:ext uri="{FF2B5EF4-FFF2-40B4-BE49-F238E27FC236}">
                <a16:creationId xmlns:a16="http://schemas.microsoft.com/office/drawing/2014/main" id="{1FA034B5-D2EE-432A-B034-A9C83A517193}"/>
              </a:ext>
            </a:extLst>
          </p:cNvPr>
          <p:cNvSpPr/>
          <p:nvPr/>
        </p:nvSpPr>
        <p:spPr>
          <a:xfrm>
            <a:off x="3839322" y="5487561"/>
            <a:ext cx="130462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PurchaseOrderCard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61" name="Elbow Connector 63">
            <a:extLst>
              <a:ext uri="{FF2B5EF4-FFF2-40B4-BE49-F238E27FC236}">
                <a16:creationId xmlns:a16="http://schemas.microsoft.com/office/drawing/2014/main" id="{5F37EE23-2D0D-4BB7-B7BC-EA43A4A0EE35}"/>
              </a:ext>
            </a:extLst>
          </p:cNvPr>
          <p:cNvCxnSpPr>
            <a:cxnSpLocks/>
            <a:endCxn id="60" idx="3"/>
          </p:cNvCxnSpPr>
          <p:nvPr/>
        </p:nvCxnSpPr>
        <p:spPr>
          <a:xfrm rot="5400000">
            <a:off x="4306347" y="4382360"/>
            <a:ext cx="2061222" cy="38602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2" name="Elbow Connector 136">
            <a:extLst>
              <a:ext uri="{FF2B5EF4-FFF2-40B4-BE49-F238E27FC236}">
                <a16:creationId xmlns:a16="http://schemas.microsoft.com/office/drawing/2014/main" id="{7869D3CA-D80E-4AE0-A52C-0049F6F8BAB1}"/>
              </a:ext>
            </a:extLst>
          </p:cNvPr>
          <p:cNvCxnSpPr>
            <a:cxnSpLocks/>
            <a:stCxn id="36" idx="2"/>
            <a:endCxn id="60" idx="1"/>
          </p:cNvCxnSpPr>
          <p:nvPr/>
        </p:nvCxnSpPr>
        <p:spPr>
          <a:xfrm rot="16200000" flipH="1">
            <a:off x="2800743" y="4567402"/>
            <a:ext cx="1377181" cy="699978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3" name="Freeform 117">
            <a:extLst>
              <a:ext uri="{FF2B5EF4-FFF2-40B4-BE49-F238E27FC236}">
                <a16:creationId xmlns:a16="http://schemas.microsoft.com/office/drawing/2014/main" id="{9E6896E1-D9D3-469D-BB4F-2BA446056245}"/>
              </a:ext>
            </a:extLst>
          </p:cNvPr>
          <p:cNvSpPr/>
          <p:nvPr/>
        </p:nvSpPr>
        <p:spPr>
          <a:xfrm flipV="1">
            <a:off x="4114799" y="5731468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Microsoft Office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2017-01-07T09:51:36Z</dcterms:created>
  <dcterms:modified xsi:type="dcterms:W3CDTF">2018-11-10T09:08:38Z</dcterms:modified>
</cp:coreProperties>
</file>