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/>
    <p:restoredTop sz="94607"/>
  </p:normalViewPr>
  <p:slideViewPr>
    <p:cSldViewPr showGuides="1">
      <p:cViewPr>
        <p:scale>
          <a:sx n="132" d="100"/>
          <a:sy n="132" d="100"/>
        </p:scale>
        <p:origin x="1400" y="144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9" indent="0">
              <a:buNone/>
              <a:defRPr sz="1600" b="1"/>
            </a:lvl4pPr>
            <a:lvl5pPr marL="1828665" indent="0">
              <a:buNone/>
              <a:defRPr sz="1600" b="1"/>
            </a:lvl5pPr>
            <a:lvl6pPr marL="2285831" indent="0">
              <a:buNone/>
              <a:defRPr sz="1600" b="1"/>
            </a:lvl6pPr>
            <a:lvl7pPr marL="2742997" indent="0">
              <a:buNone/>
              <a:defRPr sz="1600" b="1"/>
            </a:lvl7pPr>
            <a:lvl8pPr marL="3200163" indent="0">
              <a:buNone/>
              <a:defRPr sz="1600" b="1"/>
            </a:lvl8pPr>
            <a:lvl9pPr marL="365732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3" indent="0">
              <a:buNone/>
              <a:defRPr sz="900"/>
            </a:lvl8pPr>
            <a:lvl9pPr marL="36573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2" indent="0">
              <a:buNone/>
              <a:defRPr sz="2400"/>
            </a:lvl3pPr>
            <a:lvl4pPr marL="1371499" indent="0">
              <a:buNone/>
              <a:defRPr sz="2000"/>
            </a:lvl4pPr>
            <a:lvl5pPr marL="1828665" indent="0">
              <a:buNone/>
              <a:defRPr sz="2000"/>
            </a:lvl5pPr>
            <a:lvl6pPr marL="2285831" indent="0">
              <a:buNone/>
              <a:defRPr sz="2000"/>
            </a:lvl6pPr>
            <a:lvl7pPr marL="2742997" indent="0">
              <a:buNone/>
              <a:defRPr sz="2000"/>
            </a:lvl7pPr>
            <a:lvl8pPr marL="3200163" indent="0">
              <a:buNone/>
              <a:defRPr sz="2000"/>
            </a:lvl8pPr>
            <a:lvl9pPr marL="365732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2" indent="0">
              <a:buNone/>
              <a:defRPr sz="1000"/>
            </a:lvl3pPr>
            <a:lvl4pPr marL="1371499" indent="0">
              <a:buNone/>
              <a:defRPr sz="900"/>
            </a:lvl4pPr>
            <a:lvl5pPr marL="1828665" indent="0">
              <a:buNone/>
              <a:defRPr sz="900"/>
            </a:lvl5pPr>
            <a:lvl6pPr marL="2285831" indent="0">
              <a:buNone/>
              <a:defRPr sz="900"/>
            </a:lvl6pPr>
            <a:lvl7pPr marL="2742997" indent="0">
              <a:buNone/>
              <a:defRPr sz="900"/>
            </a:lvl7pPr>
            <a:lvl8pPr marL="3200163" indent="0">
              <a:buNone/>
              <a:defRPr sz="900"/>
            </a:lvl8pPr>
            <a:lvl9pPr marL="365732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2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8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4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0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6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2" indent="-228583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1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3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9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02647" y="1544020"/>
            <a:ext cx="6555354" cy="20935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73344" y="2509337"/>
            <a:ext cx="114173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92049" y="250668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62755" y="2597775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145936" y="268553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1085772" y="2685537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1809241" y="25369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2E123F32-5380-434B-BE1C-FE230D156C4D}"/>
              </a:ext>
            </a:extLst>
          </p:cNvPr>
          <p:cNvSpPr/>
          <p:nvPr/>
        </p:nvSpPr>
        <p:spPr>
          <a:xfrm>
            <a:off x="2115284" y="257455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UserSession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B2757D-C386-5F4E-8D43-24CB38FB6BA1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847929" y="2747933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lowchart: Decision 96">
            <a:extLst>
              <a:ext uri="{FF2B5EF4-FFF2-40B4-BE49-F238E27FC236}">
                <a16:creationId xmlns:a16="http://schemas.microsoft.com/office/drawing/2014/main" id="{77112375-ADA4-3346-9015-2F4C60FE6382}"/>
              </a:ext>
            </a:extLst>
          </p:cNvPr>
          <p:cNvSpPr/>
          <p:nvPr/>
        </p:nvSpPr>
        <p:spPr>
          <a:xfrm>
            <a:off x="1611881" y="26669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9" name="Elbow Connector 86">
            <a:extLst>
              <a:ext uri="{FF2B5EF4-FFF2-40B4-BE49-F238E27FC236}">
                <a16:creationId xmlns:a16="http://schemas.microsoft.com/office/drawing/2014/main" id="{3CA86BA3-B9C8-C449-8507-E41A52A521DA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3458954" y="2762774"/>
            <a:ext cx="486359" cy="48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6C99079-4C78-C24F-9D73-9FA90CDCDC08}"/>
              </a:ext>
            </a:extLst>
          </p:cNvPr>
          <p:cNvSpPr txBox="1"/>
          <p:nvPr/>
        </p:nvSpPr>
        <p:spPr>
          <a:xfrm>
            <a:off x="3689073" y="28479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A29B4DDA-92EC-AB45-B9C3-C09EE02A542D}"/>
              </a:ext>
            </a:extLst>
          </p:cNvPr>
          <p:cNvSpPr/>
          <p:nvPr/>
        </p:nvSpPr>
        <p:spPr>
          <a:xfrm>
            <a:off x="3222905" y="26809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1B28ADD3-8505-3343-B27E-5D5D42B69E7E}"/>
              </a:ext>
            </a:extLst>
          </p:cNvPr>
          <p:cNvSpPr/>
          <p:nvPr/>
        </p:nvSpPr>
        <p:spPr>
          <a:xfrm>
            <a:off x="3927919" y="261393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Rectangle 8">
            <a:extLst>
              <a:ext uri="{FF2B5EF4-FFF2-40B4-BE49-F238E27FC236}">
                <a16:creationId xmlns:a16="http://schemas.microsoft.com/office/drawing/2014/main" id="{90A08E97-45CC-D04E-8922-F6FFB0AB7409}"/>
              </a:ext>
            </a:extLst>
          </p:cNvPr>
          <p:cNvSpPr/>
          <p:nvPr/>
        </p:nvSpPr>
        <p:spPr>
          <a:xfrm>
            <a:off x="5652075" y="1981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>
            <a:extLst>
              <a:ext uri="{FF2B5EF4-FFF2-40B4-BE49-F238E27FC236}">
                <a16:creationId xmlns:a16="http://schemas.microsoft.com/office/drawing/2014/main" id="{24829DD1-59E4-9C48-8220-800625A66078}"/>
              </a:ext>
            </a:extLst>
          </p:cNvPr>
          <p:cNvSpPr/>
          <p:nvPr/>
        </p:nvSpPr>
        <p:spPr>
          <a:xfrm>
            <a:off x="4650921" y="269932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ED336D49-A7E8-2940-AA65-7FDF7F9E2FEA}"/>
              </a:ext>
            </a:extLst>
          </p:cNvPr>
          <p:cNvCxnSpPr>
            <a:cxnSpLocks/>
            <a:stCxn id="140" idx="3"/>
            <a:endCxn id="136" idx="1"/>
          </p:cNvCxnSpPr>
          <p:nvPr/>
        </p:nvCxnSpPr>
        <p:spPr>
          <a:xfrm flipV="1">
            <a:off x="4886975" y="2124087"/>
            <a:ext cx="765105" cy="661932"/>
          </a:xfrm>
          <a:prstGeom prst="bentConnector3">
            <a:avLst>
              <a:gd name="adj1" fmla="val 7229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Rectangle 8">
            <a:extLst>
              <a:ext uri="{FF2B5EF4-FFF2-40B4-BE49-F238E27FC236}">
                <a16:creationId xmlns:a16="http://schemas.microsoft.com/office/drawing/2014/main" id="{90A0BDED-7CEC-DD41-A1BF-92CEA113C31B}"/>
              </a:ext>
            </a:extLst>
          </p:cNvPr>
          <p:cNvSpPr/>
          <p:nvPr/>
        </p:nvSpPr>
        <p:spPr>
          <a:xfrm>
            <a:off x="5654849" y="231290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C27BE749-4CC4-6142-BAF0-48BEEC36EB31}"/>
              </a:ext>
            </a:extLst>
          </p:cNvPr>
          <p:cNvCxnSpPr>
            <a:cxnSpLocks/>
            <a:stCxn id="140" idx="3"/>
            <a:endCxn id="159" idx="1"/>
          </p:cNvCxnSpPr>
          <p:nvPr/>
        </p:nvCxnSpPr>
        <p:spPr>
          <a:xfrm flipV="1">
            <a:off x="4886969" y="2455794"/>
            <a:ext cx="767880" cy="330229"/>
          </a:xfrm>
          <a:prstGeom prst="bentConnector3">
            <a:avLst>
              <a:gd name="adj1" fmla="val 7221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8">
            <a:extLst>
              <a:ext uri="{FF2B5EF4-FFF2-40B4-BE49-F238E27FC236}">
                <a16:creationId xmlns:a16="http://schemas.microsoft.com/office/drawing/2014/main" id="{C207F75D-66E7-4540-B23F-411D221E1BEE}"/>
              </a:ext>
            </a:extLst>
          </p:cNvPr>
          <p:cNvSpPr/>
          <p:nvPr/>
        </p:nvSpPr>
        <p:spPr>
          <a:xfrm>
            <a:off x="5652075" y="264207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Staff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C0761012-44D8-B746-831F-C6A3D3CB83EB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4881875" y="2784965"/>
            <a:ext cx="770200" cy="12700"/>
          </a:xfrm>
          <a:prstGeom prst="bentConnector3">
            <a:avLst>
              <a:gd name="adj1" fmla="val 7303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4" name="Rectangle 8">
            <a:extLst>
              <a:ext uri="{FF2B5EF4-FFF2-40B4-BE49-F238E27FC236}">
                <a16:creationId xmlns:a16="http://schemas.microsoft.com/office/drawing/2014/main" id="{E2B97CCE-B2A6-5B4B-AD3E-058D5D7F1EE5}"/>
              </a:ext>
            </a:extLst>
          </p:cNvPr>
          <p:cNvSpPr/>
          <p:nvPr/>
        </p:nvSpPr>
        <p:spPr>
          <a:xfrm>
            <a:off x="5659943" y="29712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F6AC5167-0DDF-CF45-A8CA-553F222C5FFE}"/>
              </a:ext>
            </a:extLst>
          </p:cNvPr>
          <p:cNvCxnSpPr>
            <a:cxnSpLocks/>
            <a:stCxn id="140" idx="3"/>
            <a:endCxn id="164" idx="1"/>
          </p:cNvCxnSpPr>
          <p:nvPr/>
        </p:nvCxnSpPr>
        <p:spPr>
          <a:xfrm>
            <a:off x="4886969" y="2786022"/>
            <a:ext cx="772974" cy="328121"/>
          </a:xfrm>
          <a:prstGeom prst="bentConnector3">
            <a:avLst>
              <a:gd name="adj1" fmla="val 7118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Darren Ong Yun Kai</cp:lastModifiedBy>
  <cp:revision>100</cp:revision>
  <dcterms:created xsi:type="dcterms:W3CDTF">2016-07-22T14:33:02Z</dcterms:created>
  <dcterms:modified xsi:type="dcterms:W3CDTF">2018-11-10T17:15:31Z</dcterms:modified>
</cp:coreProperties>
</file>