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howGuides="1">
      <p:cViewPr varScale="1">
        <p:scale>
          <a:sx n="124" d="100"/>
          <a:sy n="124" d="100"/>
        </p:scale>
        <p:origin x="1824" y="16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09600" y="1981200"/>
            <a:ext cx="7485748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7688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4966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4246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6670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:Inventory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2803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083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1453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a:Login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6963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201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76200" y="3014599"/>
            <a:ext cx="13484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5770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959" y="2782669"/>
            <a:ext cx="142484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execute(“login u/</a:t>
            </a:r>
            <a:r>
              <a:rPr lang="en-US" sz="1400" dirty="0" err="1">
                <a:solidFill>
                  <a:srgbClr val="0070C0"/>
                </a:solidFill>
              </a:rPr>
              <a:t>johndoe</a:t>
            </a:r>
            <a:r>
              <a:rPr lang="en-US" sz="1400" dirty="0">
                <a:solidFill>
                  <a:srgbClr val="0070C0"/>
                </a:solidFill>
              </a:rPr>
              <a:t> p/johndoe1”)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181018" y="3703215"/>
            <a:ext cx="99118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10000" y="42803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1816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 flipV="1">
            <a:off x="1531325" y="4243232"/>
            <a:ext cx="1659175" cy="832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76200" y="5791200"/>
            <a:ext cx="13484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1896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5770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29400" y="4467000"/>
            <a:ext cx="143174" cy="10956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049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10600" y="4495800"/>
            <a:ext cx="152400" cy="381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781800" y="4724400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772574" y="4853894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5770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705601" y="4495800"/>
            <a:ext cx="163533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authenticateUser</a:t>
            </a:r>
            <a:r>
              <a:rPr lang="en-US" dirty="0">
                <a:solidFill>
                  <a:srgbClr val="7030A0"/>
                </a:solidFill>
              </a:rPr>
              <a:t>(s)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771351" y="3657600"/>
            <a:ext cx="113619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parse (“login u/</a:t>
            </a:r>
            <a:r>
              <a:rPr lang="en-US" sz="1200" dirty="0" err="1"/>
              <a:t>johndoe</a:t>
            </a:r>
            <a:r>
              <a:rPr lang="en-US" sz="1200" dirty="0"/>
              <a:t> p/johndoe1”)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79813" y="2906133"/>
            <a:ext cx="142484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parse(“login u/</a:t>
            </a:r>
            <a:r>
              <a:rPr lang="en-US" dirty="0" err="1"/>
              <a:t>johndoe</a:t>
            </a:r>
            <a:r>
              <a:rPr lang="en-US" dirty="0"/>
              <a:t> p/johndoe1”)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2639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237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944046" y="49296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01123" y="53912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781800" y="55626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5976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1557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LoginCommand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863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9837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0866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49837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352800" y="4191000"/>
            <a:ext cx="173760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781800" y="51816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3362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3833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57465" y="426720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781800" y="4495800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934200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retrieveStaff</a:t>
            </a:r>
            <a:r>
              <a:rPr lang="en-US" dirty="0">
                <a:solidFill>
                  <a:srgbClr val="7030A0"/>
                </a:solidFill>
              </a:rPr>
              <a:t>(s)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62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Darren Ong Yun Kai</cp:lastModifiedBy>
  <cp:revision>79</cp:revision>
  <dcterms:created xsi:type="dcterms:W3CDTF">2016-07-22T14:33:02Z</dcterms:created>
  <dcterms:modified xsi:type="dcterms:W3CDTF">2018-11-10T17:09:54Z</dcterms:modified>
</cp:coreProperties>
</file>