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 varScale="1">
        <p:scale>
          <a:sx n="124" d="100"/>
          <a:sy n="124" d="100"/>
        </p:scale>
        <p:origin x="182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18986" y="2142181"/>
            <a:ext cx="8367814" cy="248027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50403" y="3158440"/>
            <a:ext cx="146617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InventoryStorage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577968" y="3293191"/>
            <a:ext cx="194264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74879" y="3326536"/>
            <a:ext cx="175524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388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  <a:endCxn id="50" idx="1"/>
          </p:cNvCxnSpPr>
          <p:nvPr/>
        </p:nvCxnSpPr>
        <p:spPr>
          <a:xfrm flipV="1">
            <a:off x="3786284" y="3331820"/>
            <a:ext cx="27016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63270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056448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XmlInventory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59DA900A-029C-46B2-8E32-103A97BFD43E}"/>
              </a:ext>
            </a:extLst>
          </p:cNvPr>
          <p:cNvSpPr/>
          <p:nvPr/>
        </p:nvSpPr>
        <p:spPr>
          <a:xfrm>
            <a:off x="5496447" y="3158440"/>
            <a:ext cx="1146083" cy="34479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StaffList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67F451-D2EB-4B63-AED8-5264F0CFC4DA}"/>
              </a:ext>
            </a:extLst>
          </p:cNvPr>
          <p:cNvCxnSpPr>
            <a:cxnSpLocks/>
          </p:cNvCxnSpPr>
          <p:nvPr/>
        </p:nvCxnSpPr>
        <p:spPr>
          <a:xfrm flipH="1">
            <a:off x="2863932" y="3743218"/>
            <a:ext cx="5284" cy="17552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Flowchart: Decision 96">
            <a:extLst>
              <a:ext uri="{FF2B5EF4-FFF2-40B4-BE49-F238E27FC236}">
                <a16:creationId xmlns:a16="http://schemas.microsoft.com/office/drawing/2014/main" id="{04A3150A-EB55-49FB-8D30-4815E8C10868}"/>
              </a:ext>
            </a:extLst>
          </p:cNvPr>
          <p:cNvSpPr/>
          <p:nvPr/>
        </p:nvSpPr>
        <p:spPr>
          <a:xfrm rot="5400000">
            <a:off x="2748551" y="355412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E00BB7D1-9FBD-486C-BEF5-9291799F7017}"/>
              </a:ext>
            </a:extLst>
          </p:cNvPr>
          <p:cNvSpPr/>
          <p:nvPr/>
        </p:nvSpPr>
        <p:spPr>
          <a:xfrm>
            <a:off x="2120887" y="3918742"/>
            <a:ext cx="146617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StaffListStorage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1" name="Elbow Connector 122">
            <a:extLst>
              <a:ext uri="{FF2B5EF4-FFF2-40B4-BE49-F238E27FC236}">
                <a16:creationId xmlns:a16="http://schemas.microsoft.com/office/drawing/2014/main" id="{817C79C7-0411-42BB-807D-B19F7E564E15}"/>
              </a:ext>
            </a:extLst>
          </p:cNvPr>
          <p:cNvCxnSpPr>
            <a:cxnSpLocks/>
            <a:stCxn id="50" idx="3"/>
            <a:endCxn id="26" idx="1"/>
          </p:cNvCxnSpPr>
          <p:nvPr/>
        </p:nvCxnSpPr>
        <p:spPr>
          <a:xfrm flipV="1">
            <a:off x="5226283" y="3330835"/>
            <a:ext cx="270164" cy="9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122">
            <a:extLst>
              <a:ext uri="{FF2B5EF4-FFF2-40B4-BE49-F238E27FC236}">
                <a16:creationId xmlns:a16="http://schemas.microsoft.com/office/drawing/2014/main" id="{F5B64976-5F21-4FDD-81DD-56AE0A0611D1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644913" y="3327784"/>
            <a:ext cx="391478" cy="305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9" name="Rectangle 8">
            <a:extLst>
              <a:ext uri="{FF2B5EF4-FFF2-40B4-BE49-F238E27FC236}">
                <a16:creationId xmlns:a16="http://schemas.microsoft.com/office/drawing/2014/main" id="{E82E495D-074D-4E72-ACBB-4BB59F049E60}"/>
              </a:ext>
            </a:extLst>
          </p:cNvPr>
          <p:cNvSpPr/>
          <p:nvPr/>
        </p:nvSpPr>
        <p:spPr>
          <a:xfrm>
            <a:off x="7036391" y="3157455"/>
            <a:ext cx="155186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XmlAdaptedStaff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67</cp:revision>
  <dcterms:created xsi:type="dcterms:W3CDTF">2016-07-22T14:33:02Z</dcterms:created>
  <dcterms:modified xsi:type="dcterms:W3CDTF">2018-11-10T16:09:32Z</dcterms:modified>
</cp:coreProperties>
</file>