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691" y="5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667000" y="57658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13816" y="940254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141808" y="1290948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7" name="Actor"/>
          <p:cNvGrpSpPr/>
          <p:nvPr/>
        </p:nvGrpSpPr>
        <p:grpSpPr>
          <a:xfrm>
            <a:off x="895164" y="50205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5715000" y="58026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261816" y="943941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189808" y="1402134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7745565" y="57658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292381" y="940254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220373" y="1507064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046586" y="1287880"/>
            <a:ext cx="2104641" cy="6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6131" y="1316088"/>
            <a:ext cx="21046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export-csv-items f/items.csv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3294208" y="1402134"/>
            <a:ext cx="2895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27251" y="1416457"/>
            <a:ext cx="29358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execute(“export-csv-items f/items.csv”)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6316216" y="1507064"/>
            <a:ext cx="190415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71325" y="1511239"/>
            <a:ext cx="18582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exportItemList</a:t>
            </a:r>
            <a:r>
              <a:rPr lang="en-US" sz="1400" dirty="0">
                <a:solidFill>
                  <a:srgbClr val="7030A0"/>
                </a:solidFill>
              </a:rPr>
              <a:t>(items.csv)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58200" y="1656312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post(ItemListExportEvent)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 flipV="1">
            <a:off x="6316216" y="2158458"/>
            <a:ext cx="1975160" cy="88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 flipV="1">
            <a:off x="3294208" y="2234659"/>
            <a:ext cx="2967608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1046586" y="2310858"/>
            <a:ext cx="217142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677400" y="55990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0435208" y="912962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10363200" y="1929859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8352455" y="1946746"/>
            <a:ext cx="2005099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8361786" y="2106646"/>
            <a:ext cx="202022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8894179" y="32004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 flipH="1">
            <a:off x="9434671" y="3564072"/>
            <a:ext cx="6324" cy="237952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9368988" y="4257742"/>
            <a:ext cx="118154" cy="4260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TextBox 61"/>
          <p:cNvSpPr txBox="1"/>
          <p:nvPr/>
        </p:nvSpPr>
        <p:spPr>
          <a:xfrm>
            <a:off x="3962414" y="3669150"/>
            <a:ext cx="20883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ItemListExportEvent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6050730" y="4683825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5315146" y="32173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cxnSpLocks/>
          </p:cNvCxnSpPr>
          <p:nvPr/>
        </p:nvCxnSpPr>
        <p:spPr>
          <a:xfrm flipH="1">
            <a:off x="5979708" y="3570366"/>
            <a:ext cx="1023" cy="244943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5908723" y="3993300"/>
            <a:ext cx="141971" cy="17217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3962414" y="3993298"/>
            <a:ext cx="193591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>
          <a:xfrm>
            <a:off x="4038600" y="5715000"/>
            <a:ext cx="190979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050729" y="4263092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36530" y="3993297"/>
            <a:ext cx="20984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handleItemListExportEvent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1057158" y="1068329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2245635" y="32004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2792451" y="3564072"/>
            <a:ext cx="1" cy="245572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2720444" y="5071759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2869214" y="5334000"/>
            <a:ext cx="303588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V="1">
            <a:off x="2859862" y="5077121"/>
            <a:ext cx="3061842" cy="66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55130" y="487099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handleDataExportingSuccessEvent</a:t>
            </a:r>
            <a:r>
              <a:rPr lang="en-US" sz="1400" dirty="0">
                <a:solidFill>
                  <a:srgbClr val="00B050"/>
                </a:solidFill>
              </a:rPr>
              <a:t> 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52135" y="505490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50482" y="4937791"/>
            <a:ext cx="96216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Show </a:t>
            </a:r>
            <a:r>
              <a:rPr lang="en-US" altLang="zh-CN" sz="1400" dirty="0">
                <a:solidFill>
                  <a:srgbClr val="00B050"/>
                </a:solidFill>
              </a:rPr>
              <a:t>Alert Window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9460843" y="4257740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9747954" y="4103071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Export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83" name="TextBox 61">
            <a:extLst>
              <a:ext uri="{FF2B5EF4-FFF2-40B4-BE49-F238E27FC236}">
                <a16:creationId xmlns:a16="http://schemas.microsoft.com/office/drawing/2014/main" id="{D7950DB3-D443-4A73-AE1E-9852DE822C8D}"/>
              </a:ext>
            </a:extLst>
          </p:cNvPr>
          <p:cNvSpPr txBox="1"/>
          <p:nvPr/>
        </p:nvSpPr>
        <p:spPr>
          <a:xfrm>
            <a:off x="6477000" y="4422523"/>
            <a:ext cx="26589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>
                <a:solidFill>
                  <a:schemeClr val="accent5">
                    <a:lumMod val="75000"/>
                  </a:schemeClr>
                </a:solidFill>
              </a:rPr>
              <a:t>DataExportingSuccessEvent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55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王 超</cp:lastModifiedBy>
  <cp:revision>69</cp:revision>
  <dcterms:created xsi:type="dcterms:W3CDTF">2016-07-22T14:33:02Z</dcterms:created>
  <dcterms:modified xsi:type="dcterms:W3CDTF">2018-11-10T15:57:33Z</dcterms:modified>
</cp:coreProperties>
</file>