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49971" y="1769674"/>
            <a:ext cx="2033455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list-item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32BF2-AE69-481C-A9A0-74B38F442CE8}"/>
              </a:ext>
            </a:extLst>
          </p:cNvPr>
          <p:cNvSpPr txBox="1"/>
          <p:nvPr/>
        </p:nvSpPr>
        <p:spPr>
          <a:xfrm>
            <a:off x="1548663" y="2283536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57E8DE69-C219-48FF-A0BD-2ABBE10F285B}"/>
              </a:ext>
            </a:extLst>
          </p:cNvPr>
          <p:cNvSpPr/>
          <p:nvPr/>
        </p:nvSpPr>
        <p:spPr>
          <a:xfrm>
            <a:off x="384356" y="876529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BF679E1A-97C3-4897-BE5B-2812C7C0E853}"/>
              </a:ext>
            </a:extLst>
          </p:cNvPr>
          <p:cNvCxnSpPr>
            <a:cxnSpLocks/>
          </p:cNvCxnSpPr>
          <p:nvPr/>
        </p:nvCxnSpPr>
        <p:spPr>
          <a:xfrm flipV="1">
            <a:off x="2970801" y="1576663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BCBEB944-A880-49A2-B24B-C0ACBDB6F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6013"/>
              </p:ext>
            </p:extLst>
          </p:nvPr>
        </p:nvGraphicFramePr>
        <p:xfrm>
          <a:off x="467901" y="985431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u="sng" dirty="0"/>
                        <a:t>0: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9AB858A7-8E2E-482A-ADF3-47C56331D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77009"/>
              </p:ext>
            </p:extLst>
          </p:nvPr>
        </p:nvGraphicFramePr>
        <p:xfrm>
          <a:off x="2120623" y="995787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1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9EBD7C0F-FF6D-4BD4-924C-9BFCE7071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06722"/>
              </p:ext>
            </p:extLst>
          </p:nvPr>
        </p:nvGraphicFramePr>
        <p:xfrm>
          <a:off x="3754351" y="1001883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2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3" name="TextBox 18">
            <a:extLst>
              <a:ext uri="{FF2B5EF4-FFF2-40B4-BE49-F238E27FC236}">
                <a16:creationId xmlns:a16="http://schemas.microsoft.com/office/drawing/2014/main" id="{754597A7-3BE0-4B01-B063-DAA0A7EB8F27}"/>
              </a:ext>
            </a:extLst>
          </p:cNvPr>
          <p:cNvSpPr txBox="1"/>
          <p:nvPr/>
        </p:nvSpPr>
        <p:spPr>
          <a:xfrm>
            <a:off x="1550144" y="496607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FCDDF809-05C9-482A-A1DC-32A9AA74B287}"/>
              </a:ext>
            </a:extLst>
          </p:cNvPr>
          <p:cNvSpPr/>
          <p:nvPr/>
        </p:nvSpPr>
        <p:spPr>
          <a:xfrm>
            <a:off x="385837" y="3559063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15">
            <a:extLst>
              <a:ext uri="{FF2B5EF4-FFF2-40B4-BE49-F238E27FC236}">
                <a16:creationId xmlns:a16="http://schemas.microsoft.com/office/drawing/2014/main" id="{5C7E8C4C-9D3B-41A6-B9B8-2E5A81748D49}"/>
              </a:ext>
            </a:extLst>
          </p:cNvPr>
          <p:cNvCxnSpPr>
            <a:cxnSpLocks/>
          </p:cNvCxnSpPr>
          <p:nvPr/>
        </p:nvCxnSpPr>
        <p:spPr>
          <a:xfrm flipV="1">
            <a:off x="2972282" y="425919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0FB18FC7-AEE5-40F3-AC9D-58C189C1D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61294"/>
              </p:ext>
            </p:extLst>
          </p:nvPr>
        </p:nvGraphicFramePr>
        <p:xfrm>
          <a:off x="469382" y="3667965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u="sng" dirty="0"/>
                        <a:t>0: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236830F-2209-437A-BE57-238B2BFEC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23111"/>
              </p:ext>
            </p:extLst>
          </p:nvPr>
        </p:nvGraphicFramePr>
        <p:xfrm>
          <a:off x="2122104" y="3678321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1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4D13F17-5B42-48F5-8887-7AA022F2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12202"/>
              </p:ext>
            </p:extLst>
          </p:nvPr>
        </p:nvGraphicFramePr>
        <p:xfrm>
          <a:off x="3755832" y="3684417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2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王 超</cp:lastModifiedBy>
  <cp:revision>40</cp:revision>
  <dcterms:created xsi:type="dcterms:W3CDTF">2017-07-27T00:35:51Z</dcterms:created>
  <dcterms:modified xsi:type="dcterms:W3CDTF">2018-11-10T17:10:33Z</dcterms:modified>
</cp:coreProperties>
</file>