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2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2190640" y="797685"/>
            <a:ext cx="10335831" cy="505613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5A8727-9832-4EAD-BFE9-59C4FDF1163E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7073735" y="3055485"/>
            <a:ext cx="8870" cy="234045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ectangle 65"/>
          <p:cNvSpPr/>
          <p:nvPr/>
        </p:nvSpPr>
        <p:spPr>
          <a:xfrm>
            <a:off x="8305800" y="785840"/>
            <a:ext cx="3516031" cy="507982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1815154" y="120572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-1099679" y="1569398"/>
            <a:ext cx="12338" cy="408815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1159350" y="1920092"/>
            <a:ext cx="134811" cy="34758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738888" y="1084801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1332532" y="1569396"/>
            <a:ext cx="19756" cy="17918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280280" y="2027588"/>
            <a:ext cx="149399" cy="11264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4255705" y="2275412"/>
            <a:ext cx="18529" cy="10858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174700" y="2275412"/>
            <a:ext cx="162009" cy="7769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2279199" y="1923778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971800" y="1652379"/>
            <a:ext cx="173644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execute(“manage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1437674" y="2174122"/>
            <a:ext cx="1991326" cy="144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4800" y="32897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-990053" y="5174923"/>
            <a:ext cx="7959656" cy="675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-1036510" y="315405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2358532" y="5316031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970535" y="3428999"/>
            <a:ext cx="191333" cy="18217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-976444" y="1778454"/>
            <a:ext cx="2288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(“manage”, “e”)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2297752" y="502382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8683364" y="2406312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9137717" y="2733606"/>
            <a:ext cx="6283" cy="282003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250292" y="2667000"/>
            <a:ext cx="19956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41160" y="328429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429000" y="1839287"/>
            <a:ext cx="157002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:Manage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-1016543" y="3509317"/>
            <a:ext cx="7945342" cy="267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990053" y="202569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0E1B110-D951-4D18-87D6-15DCDA58B69B}"/>
              </a:ext>
            </a:extLst>
          </p:cNvPr>
          <p:cNvSpPr txBox="1"/>
          <p:nvPr/>
        </p:nvSpPr>
        <p:spPr>
          <a:xfrm>
            <a:off x="1447800" y="1918156"/>
            <a:ext cx="19200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ManageCommandParser</a:t>
            </a:r>
            <a:r>
              <a:rPr lang="en-US" dirty="0"/>
              <a:t>()</a:t>
            </a:r>
          </a:p>
        </p:txBody>
      </p:sp>
      <p:sp>
        <p:nvSpPr>
          <p:cNvPr id="51" name="Rectangle 62">
            <a:extLst>
              <a:ext uri="{FF2B5EF4-FFF2-40B4-BE49-F238E27FC236}">
                <a16:creationId xmlns:a16="http://schemas.microsoft.com/office/drawing/2014/main" id="{5EC97B0A-7289-495B-8356-E4A4DEB293EF}"/>
              </a:ext>
            </a:extLst>
          </p:cNvPr>
          <p:cNvSpPr/>
          <p:nvPr/>
        </p:nvSpPr>
        <p:spPr>
          <a:xfrm>
            <a:off x="6228009" y="2362200"/>
            <a:ext cx="1772991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ManageCommand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8A04-D620-4490-80E7-830DB8A94CF1}"/>
              </a:ext>
            </a:extLst>
          </p:cNvPr>
          <p:cNvSpPr txBox="1"/>
          <p:nvPr/>
        </p:nvSpPr>
        <p:spPr>
          <a:xfrm>
            <a:off x="4191000" y="2416915"/>
            <a:ext cx="18880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ManageCommand</a:t>
            </a:r>
            <a:r>
              <a:rPr lang="en-US" dirty="0"/>
              <a:t>()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6C84D38-7A2C-4F22-B5E0-24F3E89BA922}"/>
              </a:ext>
            </a:extLst>
          </p:cNvPr>
          <p:cNvSpPr/>
          <p:nvPr/>
        </p:nvSpPr>
        <p:spPr>
          <a:xfrm>
            <a:off x="6973366" y="2819401"/>
            <a:ext cx="179907" cy="1846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FEEBFE-32B8-45E5-952F-30F9106A9F10}"/>
              </a:ext>
            </a:extLst>
          </p:cNvPr>
          <p:cNvSpPr/>
          <p:nvPr/>
        </p:nvSpPr>
        <p:spPr>
          <a:xfrm>
            <a:off x="8988356" y="3581400"/>
            <a:ext cx="231844" cy="16173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1" name="Rectangle 62">
            <a:extLst>
              <a:ext uri="{FF2B5EF4-FFF2-40B4-BE49-F238E27FC236}">
                <a16:creationId xmlns:a16="http://schemas.microsoft.com/office/drawing/2014/main" id="{B78A3FC8-6CAF-49AD-A43C-FFC02BAE2D9C}"/>
              </a:ext>
            </a:extLst>
          </p:cNvPr>
          <p:cNvSpPr/>
          <p:nvPr/>
        </p:nvSpPr>
        <p:spPr>
          <a:xfrm>
            <a:off x="10439400" y="2406312"/>
            <a:ext cx="996792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Context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D98A32-7C4C-4E96-8F24-54B792BF6158}"/>
              </a:ext>
            </a:extLst>
          </p:cNvPr>
          <p:cNvCxnSpPr>
            <a:cxnSpLocks/>
          </p:cNvCxnSpPr>
          <p:nvPr/>
        </p:nvCxnSpPr>
        <p:spPr>
          <a:xfrm>
            <a:off x="10995446" y="2446258"/>
            <a:ext cx="6283" cy="260453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837F9B3-2EF2-40A4-B6F1-80480B194316}"/>
              </a:ext>
            </a:extLst>
          </p:cNvPr>
          <p:cNvSpPr/>
          <p:nvPr/>
        </p:nvSpPr>
        <p:spPr>
          <a:xfrm>
            <a:off x="10896600" y="4212911"/>
            <a:ext cx="194141" cy="3001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0D14CF-BEC3-4372-ACC9-ED21B41B80BB}"/>
              </a:ext>
            </a:extLst>
          </p:cNvPr>
          <p:cNvCxnSpPr>
            <a:cxnSpLocks/>
          </p:cNvCxnSpPr>
          <p:nvPr/>
        </p:nvCxnSpPr>
        <p:spPr>
          <a:xfrm>
            <a:off x="9266064" y="4267200"/>
            <a:ext cx="163899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54B2561-8A46-4166-951D-EFC4F2D338B2}"/>
              </a:ext>
            </a:extLst>
          </p:cNvPr>
          <p:cNvSpPr txBox="1"/>
          <p:nvPr/>
        </p:nvSpPr>
        <p:spPr>
          <a:xfrm>
            <a:off x="9201198" y="4006334"/>
            <a:ext cx="16305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switchToRecordContext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BC6DBA-B13C-4D82-9516-0F09CB97B7B8}"/>
              </a:ext>
            </a:extLst>
          </p:cNvPr>
          <p:cNvCxnSpPr>
            <a:cxnSpLocks/>
          </p:cNvCxnSpPr>
          <p:nvPr/>
        </p:nvCxnSpPr>
        <p:spPr>
          <a:xfrm>
            <a:off x="9266064" y="4491505"/>
            <a:ext cx="163899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941035E-21BC-403A-B961-06D464F250C0}"/>
              </a:ext>
            </a:extLst>
          </p:cNvPr>
          <p:cNvSpPr txBox="1"/>
          <p:nvPr/>
        </p:nvSpPr>
        <p:spPr>
          <a:xfrm>
            <a:off x="6705600" y="4724400"/>
            <a:ext cx="21371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updateFilteredRecordList</a:t>
            </a:r>
            <a:r>
              <a:rPr lang="en-US" sz="1200" dirty="0"/>
              <a:t>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2732F8-03EA-47B2-B14D-0C82DED3AB7F}"/>
              </a:ext>
            </a:extLst>
          </p:cNvPr>
          <p:cNvCxnSpPr>
            <a:cxnSpLocks/>
          </p:cNvCxnSpPr>
          <p:nvPr/>
        </p:nvCxnSpPr>
        <p:spPr>
          <a:xfrm>
            <a:off x="7191804" y="4560577"/>
            <a:ext cx="176639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5714065-2AA3-49BE-B8FA-713B3455BEEF}"/>
              </a:ext>
            </a:extLst>
          </p:cNvPr>
          <p:cNvCxnSpPr>
            <a:cxnSpLocks/>
          </p:cNvCxnSpPr>
          <p:nvPr/>
        </p:nvCxnSpPr>
        <p:spPr>
          <a:xfrm>
            <a:off x="7175059" y="3860732"/>
            <a:ext cx="181329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048A1EF-1074-4541-ACCA-2C6039751C21}"/>
              </a:ext>
            </a:extLst>
          </p:cNvPr>
          <p:cNvSpPr txBox="1"/>
          <p:nvPr/>
        </p:nvSpPr>
        <p:spPr>
          <a:xfrm>
            <a:off x="6944533" y="539593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008FA79-2CE2-429B-914D-7A57452A8A11}"/>
              </a:ext>
            </a:extLst>
          </p:cNvPr>
          <p:cNvCxnSpPr>
            <a:cxnSpLocks/>
          </p:cNvCxnSpPr>
          <p:nvPr/>
        </p:nvCxnSpPr>
        <p:spPr>
          <a:xfrm>
            <a:off x="1437674" y="2540675"/>
            <a:ext cx="2730218" cy="157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02BEB4-C7B8-4432-8A26-60F69BCAA466}"/>
              </a:ext>
            </a:extLst>
          </p:cNvPr>
          <p:cNvSpPr txBox="1"/>
          <p:nvPr/>
        </p:nvSpPr>
        <p:spPr>
          <a:xfrm>
            <a:off x="2362200" y="2299156"/>
            <a:ext cx="83544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parse(“1”)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C9CFAFB-DCA9-45DB-A6BB-FEED190F313A}"/>
              </a:ext>
            </a:extLst>
          </p:cNvPr>
          <p:cNvCxnSpPr>
            <a:cxnSpLocks/>
          </p:cNvCxnSpPr>
          <p:nvPr/>
        </p:nvCxnSpPr>
        <p:spPr>
          <a:xfrm>
            <a:off x="4336709" y="2969386"/>
            <a:ext cx="273556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BAC3F9D-64AE-4A06-8E9A-FFD84B136048}"/>
              </a:ext>
            </a:extLst>
          </p:cNvPr>
          <p:cNvCxnSpPr>
            <a:cxnSpLocks/>
          </p:cNvCxnSpPr>
          <p:nvPr/>
        </p:nvCxnSpPr>
        <p:spPr>
          <a:xfrm>
            <a:off x="1437674" y="3052380"/>
            <a:ext cx="275332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CD6BEF3-B99C-4006-86DD-C6A5A84062AC}"/>
              </a:ext>
            </a:extLst>
          </p:cNvPr>
          <p:cNvSpPr txBox="1"/>
          <p:nvPr/>
        </p:nvSpPr>
        <p:spPr>
          <a:xfrm>
            <a:off x="6629400" y="3468724"/>
            <a:ext cx="198553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getFilteredEventList</a:t>
            </a:r>
            <a:r>
              <a:rPr lang="en-US" sz="1200" dirty="0"/>
              <a:t>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B5A1AC1-CCA1-48A2-A312-7EA9E4573836}"/>
              </a:ext>
            </a:extLst>
          </p:cNvPr>
          <p:cNvCxnSpPr>
            <a:cxnSpLocks/>
          </p:cNvCxnSpPr>
          <p:nvPr/>
        </p:nvCxnSpPr>
        <p:spPr>
          <a:xfrm flipV="1">
            <a:off x="7202937" y="5123325"/>
            <a:ext cx="1681823" cy="426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A9ED2BB-2B56-4FD2-9ED4-33301C8F992D}"/>
              </a:ext>
            </a:extLst>
          </p:cNvPr>
          <p:cNvCxnSpPr>
            <a:cxnSpLocks/>
          </p:cNvCxnSpPr>
          <p:nvPr/>
        </p:nvCxnSpPr>
        <p:spPr>
          <a:xfrm>
            <a:off x="7191804" y="3676320"/>
            <a:ext cx="17663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3D1400C-85E2-49BA-A55A-7178A554A5C5}"/>
              </a:ext>
            </a:extLst>
          </p:cNvPr>
          <p:cNvCxnSpPr>
            <a:cxnSpLocks/>
          </p:cNvCxnSpPr>
          <p:nvPr/>
        </p:nvCxnSpPr>
        <p:spPr>
          <a:xfrm>
            <a:off x="7162800" y="4191000"/>
            <a:ext cx="179539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9BD9B17-6133-4D83-A7A9-A7DDD652E15F}"/>
              </a:ext>
            </a:extLst>
          </p:cNvPr>
          <p:cNvSpPr txBox="1"/>
          <p:nvPr/>
        </p:nvSpPr>
        <p:spPr>
          <a:xfrm>
            <a:off x="6853668" y="3959212"/>
            <a:ext cx="198553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switchToRecordContext</a:t>
            </a:r>
            <a:r>
              <a:rPr lang="en-US" sz="1200" dirty="0"/>
              <a:t>()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DDD7CB4-CBC3-4539-90B6-8AC5882CD477}"/>
              </a:ext>
            </a:extLst>
          </p:cNvPr>
          <p:cNvCxnSpPr>
            <a:cxnSpLocks/>
          </p:cNvCxnSpPr>
          <p:nvPr/>
        </p:nvCxnSpPr>
        <p:spPr>
          <a:xfrm>
            <a:off x="7202937" y="4919988"/>
            <a:ext cx="1755261" cy="101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50</Words>
  <Application>Microsoft Office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Yeo Yi Jia, Amabel</cp:lastModifiedBy>
  <cp:revision>137</cp:revision>
  <dcterms:created xsi:type="dcterms:W3CDTF">2016-07-22T14:33:02Z</dcterms:created>
  <dcterms:modified xsi:type="dcterms:W3CDTF">2018-10-31T01:59:56Z</dcterms:modified>
</cp:coreProperties>
</file>