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52" autoAdjust="0"/>
  </p:normalViewPr>
  <p:slideViewPr>
    <p:cSldViewPr snapToGrid="0">
      <p:cViewPr varScale="1">
        <p:scale>
          <a:sx n="48" d="100"/>
          <a:sy n="48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F8A4-4925-4635-B32F-EA7CEC81441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430D-E7DD-4DF8-8575-3B92DE16C9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91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event- after1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70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event- after2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7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Update event-Before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58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Update event-After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20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4282-0B4F-461D-AA55-905C3C1D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701D-6B24-4720-B203-1A5B1D9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A515-485A-4CA6-91BE-D729527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1DAC-90F3-4189-805B-77FB535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7A9-8DBE-4506-B564-06DD0120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7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6D-BDB7-48C5-903B-443EC20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BE21-7E84-4848-A219-655B2D08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E4D3-1F2F-44B0-BC60-098E26C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D236-8186-446A-9C7E-8C11634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6770-0908-4208-B23C-DB349EC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DFE77-DE1D-4313-865F-A4DEDA19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CA51-FF76-4D82-9679-6C551BF8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E8B-E19D-4A37-A8E6-9EDE36C9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F17-17C9-4294-BA7D-1D447CE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4132-CF15-40F2-A327-73E8D4B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347-2437-4A68-8E94-00B22E7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766-C66A-41BB-AF43-E912D82F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8292-8B4A-47D5-ACC6-0E420498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2C0D-FE57-4CD2-9D8C-E161453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F794-6D20-4205-AED6-4FCA722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7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13F-35FD-4519-9CDA-65BD08B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4B21-0E72-4E2A-A4FB-1A00F86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94F1-378C-494D-8FD6-3804A359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3CB-18D9-446E-9271-22C4825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A1E-2900-43B8-BB6F-793E280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752E-FFF7-4AC5-AA8E-37D701D0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29D-4543-47B1-9667-CFF9285F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4903-59AF-448C-A52F-6B9DAE5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4CC5-DB22-4960-B6EC-0C8242F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9E1F-04C1-4584-9272-51285D9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C0ACC-C8CE-4E80-8EAA-7CBB257E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86-9866-4268-BCDD-A61059D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71AB-C117-45BE-B438-04C1962B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30E9-E63B-4D9F-BCD6-20B3683D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F2A5B-41FC-45B2-B963-025E1AE1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4B52E-F5FA-477A-B0A2-BFF88FD5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1A3AD-7A78-4262-B453-67735A3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1206E-FC23-4C0A-BF91-929488AA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E736-C9BD-45E7-BD1E-0CC634C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7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0D3D-64E6-46BC-A1E7-552B40C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9C44D-9F3A-403B-9DA0-4DA2FA8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BF0B-7B8B-4ED1-94E3-25068F9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702D-1D57-41DF-B4E4-22D52A55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74F2E-5061-4537-8BE6-08B14DA7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BBAF-2830-49DF-AF99-604038BE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36D4-AC59-4BB9-A769-93AE7C2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2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580-DA06-424E-961C-5B37FB8D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9DAB-EA08-4857-AF15-B54714E7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91D-E8BD-495B-A294-0816650A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8444-3456-488B-A629-4B733FB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952D-4648-4C66-84F5-FCF9AE0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BEF5-1ED1-4435-A15F-28FCD7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7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A446-AF18-456A-BF0B-F9976E4B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3A501-7FDC-4FD1-8F32-5695E2BC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32E9-46AE-425D-BCE3-3A261485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198A-9F4A-4766-BBD9-B43260A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0A7F-0106-4938-8326-9531315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0A03-9AAA-4D05-A468-6E761BE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2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82D2B-74E8-44B6-A586-2340E50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3969-49C9-4403-902A-C5F88AEB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DAB-7494-4D1B-8CBC-6D8B963F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D7B-ED48-4D86-BCCB-2CB84AF08DC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08B5-4BBE-42F6-BEEF-209E839C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B45F-9D30-426B-BB76-D8C2F0DB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2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746E7-EEB2-406C-BB6E-69FC7EBB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96" y="0"/>
            <a:ext cx="391340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0F87CA-6461-4534-8478-D0E21A75D4F1}"/>
              </a:ext>
            </a:extLst>
          </p:cNvPr>
          <p:cNvSpPr/>
          <p:nvPr/>
        </p:nvSpPr>
        <p:spPr>
          <a:xfrm>
            <a:off x="4143375" y="39243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394BB-67C1-4109-A593-F6F231FE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AC8A3E-D8B9-4757-B416-926CE35B43F2}"/>
              </a:ext>
            </a:extLst>
          </p:cNvPr>
          <p:cNvSpPr/>
          <p:nvPr/>
        </p:nvSpPr>
        <p:spPr>
          <a:xfrm>
            <a:off x="4169228" y="39624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10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69A28-B356-49C2-B086-0A0BCC470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41" y="580878"/>
            <a:ext cx="3257717" cy="5696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467225" y="1143000"/>
            <a:ext cx="3248025" cy="133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8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D3C53-434B-4703-9285-8B5C5FED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149090" y="685799"/>
            <a:ext cx="3893820" cy="149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68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9</cp:revision>
  <dcterms:created xsi:type="dcterms:W3CDTF">2018-10-30T13:47:35Z</dcterms:created>
  <dcterms:modified xsi:type="dcterms:W3CDTF">2018-10-30T13:49:24Z</dcterms:modified>
</cp:coreProperties>
</file>