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84" autoAdjust="0"/>
  </p:normalViewPr>
  <p:slideViewPr>
    <p:cSldViewPr snapToGrid="0">
      <p:cViewPr varScale="1">
        <p:scale>
          <a:sx n="53" d="100"/>
          <a:sy n="53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Manage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event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15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04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3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7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30/10/2018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6A211B-21ED-4FB3-BBD8-89B8A3227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82"/>
            <a:ext cx="12192000" cy="6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8314A3-7164-4D87-864B-E4EEC50E8411}"/>
              </a:ext>
            </a:extLst>
          </p:cNvPr>
          <p:cNvSpPr/>
          <p:nvPr/>
        </p:nvSpPr>
        <p:spPr>
          <a:xfrm>
            <a:off x="0" y="695325"/>
            <a:ext cx="3248025" cy="570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44545-0FCE-4C83-ADDC-5E67145E17AC}"/>
              </a:ext>
            </a:extLst>
          </p:cNvPr>
          <p:cNvSpPr/>
          <p:nvPr/>
        </p:nvSpPr>
        <p:spPr>
          <a:xfrm>
            <a:off x="3419475" y="695326"/>
            <a:ext cx="3609975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41838-FD05-4DB0-B88E-4F787CFB8622}"/>
              </a:ext>
            </a:extLst>
          </p:cNvPr>
          <p:cNvSpPr/>
          <p:nvPr/>
        </p:nvSpPr>
        <p:spPr>
          <a:xfrm>
            <a:off x="3419475" y="1678095"/>
            <a:ext cx="8572500" cy="2903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F43254-2B24-4A4E-9625-B5D16FEA913A}"/>
              </a:ext>
            </a:extLst>
          </p:cNvPr>
          <p:cNvSpPr/>
          <p:nvPr/>
        </p:nvSpPr>
        <p:spPr>
          <a:xfrm>
            <a:off x="1609725" y="1247775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53466E-C8E0-4E7D-8FED-54A1DAB89A8A}"/>
              </a:ext>
            </a:extLst>
          </p:cNvPr>
          <p:cNvSpPr/>
          <p:nvPr/>
        </p:nvSpPr>
        <p:spPr>
          <a:xfrm>
            <a:off x="3419475" y="455507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BF67D-BA00-42AB-B6DE-58238472D1E0}"/>
              </a:ext>
            </a:extLst>
          </p:cNvPr>
          <p:cNvSpPr/>
          <p:nvPr/>
        </p:nvSpPr>
        <p:spPr>
          <a:xfrm>
            <a:off x="11391900" y="1628776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5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924E4-30B7-4FD5-B6E2-33FD5ACD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66" y="561827"/>
            <a:ext cx="3264068" cy="57343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57E78E-D905-4B5F-AB5F-F5F0A4BA5AFE}"/>
              </a:ext>
            </a:extLst>
          </p:cNvPr>
          <p:cNvSpPr/>
          <p:nvPr/>
        </p:nvSpPr>
        <p:spPr>
          <a:xfrm>
            <a:off x="4629151" y="122872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51A43-FA0D-4158-8921-416D90EABD93}"/>
              </a:ext>
            </a:extLst>
          </p:cNvPr>
          <p:cNvSpPr/>
          <p:nvPr/>
        </p:nvSpPr>
        <p:spPr>
          <a:xfrm>
            <a:off x="4619626" y="256222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4EE8A-82BE-49A5-8A89-0E2EF8494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1" y="0"/>
            <a:ext cx="39188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EE0691-5FA5-40BC-A783-ED5E76CFA47C}"/>
              </a:ext>
            </a:extLst>
          </p:cNvPr>
          <p:cNvSpPr/>
          <p:nvPr/>
        </p:nvSpPr>
        <p:spPr>
          <a:xfrm>
            <a:off x="4333875" y="8286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267D1-A93E-400B-B227-841923745FD2}"/>
              </a:ext>
            </a:extLst>
          </p:cNvPr>
          <p:cNvSpPr/>
          <p:nvPr/>
        </p:nvSpPr>
        <p:spPr>
          <a:xfrm>
            <a:off x="4333875" y="28860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7839B-9EE8-4969-AA41-12E5F8E617C5}"/>
              </a:ext>
            </a:extLst>
          </p:cNvPr>
          <p:cNvSpPr/>
          <p:nvPr/>
        </p:nvSpPr>
        <p:spPr>
          <a:xfrm>
            <a:off x="4333875" y="49434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2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2DC19-B44A-4A03-AE6D-E3FB33AE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26" y="0"/>
            <a:ext cx="105015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959C68-01F8-4FE9-BB29-F1A5461680B1}"/>
              </a:ext>
            </a:extLst>
          </p:cNvPr>
          <p:cNvSpPr/>
          <p:nvPr/>
        </p:nvSpPr>
        <p:spPr>
          <a:xfrm>
            <a:off x="1123950" y="1257300"/>
            <a:ext cx="581025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DFE1-2800-4F26-ACA8-25CB6CBE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2" y="530076"/>
            <a:ext cx="8865056" cy="57978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5BFDA-811C-40C2-AF83-D38C3CD64FA4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8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969CD-5280-4D6D-8EA0-11EB192E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97" y="533251"/>
            <a:ext cx="8846005" cy="5791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A89D4-71D8-4A7C-8CA7-8AE01D0595BC}"/>
              </a:ext>
            </a:extLst>
          </p:cNvPr>
          <p:cNvSpPr/>
          <p:nvPr/>
        </p:nvSpPr>
        <p:spPr>
          <a:xfrm>
            <a:off x="1914525" y="2438400"/>
            <a:ext cx="83343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24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16</cp:revision>
  <dcterms:created xsi:type="dcterms:W3CDTF">2018-10-30T13:49:43Z</dcterms:created>
  <dcterms:modified xsi:type="dcterms:W3CDTF">2018-10-30T13:54:26Z</dcterms:modified>
</cp:coreProperties>
</file>