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CD12-1586-4DAF-9B34-5EBDD87C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3972-4ADB-4619-87A2-263AEDA2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31EE-FBC3-407C-B616-D60169E0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A927-584C-4E12-AE20-E43B4A1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CE8C-2684-43FC-B053-F569CBB1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64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1841-B6E1-4592-BBFD-138C61A5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13015-ABF2-4478-9BDB-D4AC84DE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E95F-E1CD-430E-9BB2-E35ED1B3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C9F5-CC38-4CA8-BD4D-0438DE0D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0870-3F09-40C0-9AB3-3D1A211E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9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ED925-9640-475A-B2D2-4A367392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C1D8-B19A-4BEB-AA2C-FB6E2398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3CBB-E2AA-4819-961F-6AADB958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1F55-3DE4-4417-A6AC-BFE3CFD4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2FBD-9E87-4E6C-A4D6-AE1E0007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1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55F8-C113-45FF-9E08-129882C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803A-40E9-4367-B3CF-B558E033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D5CF-F70D-4A3A-9AF9-95763C45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7ADD-77D0-4142-8454-8EB9C44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414-02C5-499E-BC57-20B31517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883-4115-4222-964F-DED182DF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C3FB-3940-4EF2-989D-860C86FC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86E1-B831-453F-B565-C8863CF9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0182-A23F-49B8-ACA6-A05E743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4619C-43F5-45FA-8F4D-67ED8EE6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8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8D04-F6A4-4F54-8BED-8031E321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BB9D-7BE0-45C8-AD56-0A0DE9F8E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D185E-E4CC-4914-A220-EC2DEDA8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50EE-D198-4CEB-BFB4-F55DBF80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2FDF-E35C-4424-B0C9-EB749516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2881-6FAA-4971-8441-6BB039E1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2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B718-E277-4EE7-A0C6-F5200D2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10855-8DDB-4BBD-8024-E1575956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C0A48-4CAF-4A0E-8D05-E53C3550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3629B-D9CD-465C-A49F-1E41F46B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8E2DA-08B2-451C-921C-CBD1E8D7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E2B0-9810-4B43-A703-07B6BD96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91BCC-7114-4D11-89D9-78AC8594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D907F-BE4A-4B2B-85FA-6BBADE95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83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C3E4-B89F-4C73-B561-1544AB4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3F860-DF07-4656-8CA0-031255D8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96896-2A3B-418C-9BB1-98E93F4F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B41FB-91B1-419E-8240-2AF47700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02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27F4A-1B90-4406-8DD0-D2A77750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E6574-4312-4E51-9E9B-33E0BDD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12DBE-EF58-4E59-8BF4-4477582E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71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29C7-0092-4867-84E3-24BBA2DD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268-810B-456C-AE5B-9B5E9D94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CDD0C-A131-4303-A1CA-82E34927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7DD7-7BDE-4FBA-8CC7-1141F145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DD3B-442B-46E4-AEBD-4447994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99C7-ACC8-42C0-BE14-E58E6AA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39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2770-F58F-40BA-9233-6F3CB8C7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05E3-B7B2-4230-BD38-2EB29E9BB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EFB83-DBF9-47A6-9C0C-E0A00C7D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6E4E-52A4-4BF8-A6B0-E9E7B6C8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591A-5157-4144-8D27-399D1EC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D81F-E9A9-4304-98EF-A48E623C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7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87AAA-5645-4DDE-9DE7-C070563B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D66A8-387B-403C-A016-ADDC7DB8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288E-F85B-4DEF-BC88-2AB84FCD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8FB8-334D-4FCA-ADA2-C69E666808ED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5224-2AF5-4618-BD33-4C570A83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780A4-B4FB-4DCF-B8D6-A49B8324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4D25-85BB-4BDC-9DE8-A339BAB99F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26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9A28-B356-49C2-B086-0A0BCC47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1" y="580878"/>
            <a:ext cx="3257717" cy="5696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467225" y="1143000"/>
            <a:ext cx="3248025" cy="133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88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D3C53-434B-4703-9285-8B5C5FED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62CAA-DE50-488F-93C7-EE72406E374A}"/>
              </a:ext>
            </a:extLst>
          </p:cNvPr>
          <p:cNvSpPr/>
          <p:nvPr/>
        </p:nvSpPr>
        <p:spPr>
          <a:xfrm>
            <a:off x="4149090" y="685799"/>
            <a:ext cx="3893820" cy="149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68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4</cp:revision>
  <dcterms:created xsi:type="dcterms:W3CDTF">2018-10-29T14:17:47Z</dcterms:created>
  <dcterms:modified xsi:type="dcterms:W3CDTF">2018-10-29T14:23:52Z</dcterms:modified>
</cp:coreProperties>
</file>