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6B48-955D-4A7A-8F5C-3E31D9609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A2D3-7B71-4D96-A76D-D026F6D6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E632-A6C7-48EE-8AAC-95FA9EFE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48F8-0FA7-48AB-A9C9-5E6C1EC5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F725-611F-4968-88D8-047DF5BA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2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F07B-7646-40CF-9309-34982157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0B93D-5DA2-4423-9967-0660D58B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08F-2DE1-4221-916E-976F0E8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0763-8268-4EDA-A736-276C3062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1961-381A-4F78-B992-CC3E29AA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6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A0CC-821C-441C-92CC-E5D9CA7A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16326-9CC4-4CDD-AE7B-7A9BAA3C9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A0DD-614B-4AC5-A60B-3268B7C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3ED9-EF25-4D7F-B8FB-B54D2821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C6A7-CD0C-4B29-BEFD-145136C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8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93A-21CB-4D6C-91AC-A7B4C3B8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B5D4-5B5C-4E0C-8A96-D92A015F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F36C-372E-42A0-9749-0FFDD06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2809-D015-4002-8920-F992354B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FCEE-2539-4520-B523-09C77727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9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CA07-4FAB-4E79-8AC9-0DC2F1C1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82B75-E375-4BEC-96C7-9AA4A47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D466-D284-477F-B557-90F2BA6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7359-DF0F-4048-97F1-FD84D263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E17B-88EA-49B0-B312-655DD5DF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2346-39FD-4F62-9246-BC9638D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7458-BC0A-45FD-AB83-B90526F9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5D95E-38C8-4DF4-A406-E8D63F21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FA227-46CE-4B82-AA16-D10F1F5B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9F45-B572-42C9-B719-32C6F67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E24C-097D-4801-9757-32952B69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47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F93F-4BC9-4F97-82BB-D7F1E096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C156-09A7-4D4F-B2A5-CAC703E3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53EC-1FA6-424D-8554-FC74B0FB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5EBF1-4B02-4F4A-AC7C-B9A688107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FDB6A-5B4D-4B45-90BA-5530A31C9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2CF32-62BC-4DBD-AC55-3C51C42A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B906B-6268-4D90-B1C0-ABFCC93E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4D9B4-6019-4D4F-AC5F-D137F69E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92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8C8F-863C-4DD0-8911-04BDA14A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9FF72-D551-4B4B-9E28-86DCDA3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AC5BA-0DA8-4670-8118-497FDBEB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E222-01C2-48D1-92E0-94DFDC6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27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FA8DD-0440-4723-8410-A1A6F968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3B5D5-8B62-450A-BF34-015F3F42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F9B3D-21E7-4887-A344-0AF12D3B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1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3F06-C7F3-4624-9EC2-9904A3C2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260F-E7BA-4BDA-8643-6848FE90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C7B8-538B-4017-AF78-416F550F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C2AB-4414-4C09-98F2-E525AE3A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8FC4-96FA-4479-B70B-18155493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E1E3-A0EF-41A6-9548-2BBBCF2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52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6E0-D3C2-41C0-9A97-D008F7F5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BC48-8330-4757-98B1-AB952E68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3F210-B0D3-476C-96A5-213FA9BF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4F1-6105-4920-B83E-6EC57C8B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51F6-67A5-47F2-B225-9C81E4D6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4DC7-FCAE-4639-A5DF-D430682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6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823A-7583-49FE-B49C-CA3FB5A1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4C2A-E297-4227-80B2-3EF634A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D431-3FC6-4892-B7B8-3339EF81E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0D71-7055-4173-A2C1-59EE8FC005B8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B105-BCA9-49DD-A36A-C09BA03F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0487-B376-4E0C-99E1-D2CA8C647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4319-B2EB-45DD-B678-DCCC948F72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5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6A211B-21ED-4FB3-BBD8-89B8A322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8314A3-7164-4D87-864B-E4EEC50E8411}"/>
              </a:ext>
            </a:extLst>
          </p:cNvPr>
          <p:cNvSpPr/>
          <p:nvPr/>
        </p:nvSpPr>
        <p:spPr>
          <a:xfrm>
            <a:off x="0" y="695325"/>
            <a:ext cx="3248025" cy="570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44545-0FCE-4C83-ADDC-5E67145E17AC}"/>
              </a:ext>
            </a:extLst>
          </p:cNvPr>
          <p:cNvSpPr/>
          <p:nvPr/>
        </p:nvSpPr>
        <p:spPr>
          <a:xfrm>
            <a:off x="3419475" y="695326"/>
            <a:ext cx="3609975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41838-FD05-4DB0-B88E-4F787CFB8622}"/>
              </a:ext>
            </a:extLst>
          </p:cNvPr>
          <p:cNvSpPr/>
          <p:nvPr/>
        </p:nvSpPr>
        <p:spPr>
          <a:xfrm>
            <a:off x="3419475" y="1678095"/>
            <a:ext cx="8572500" cy="2903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F43254-2B24-4A4E-9625-B5D16FEA913A}"/>
              </a:ext>
            </a:extLst>
          </p:cNvPr>
          <p:cNvSpPr/>
          <p:nvPr/>
        </p:nvSpPr>
        <p:spPr>
          <a:xfrm>
            <a:off x="1609725" y="1247775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53466E-C8E0-4E7D-8FED-54A1DAB89A8A}"/>
              </a:ext>
            </a:extLst>
          </p:cNvPr>
          <p:cNvSpPr/>
          <p:nvPr/>
        </p:nvSpPr>
        <p:spPr>
          <a:xfrm>
            <a:off x="3419475" y="455507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BF67D-BA00-42AB-B6DE-58238472D1E0}"/>
              </a:ext>
            </a:extLst>
          </p:cNvPr>
          <p:cNvSpPr/>
          <p:nvPr/>
        </p:nvSpPr>
        <p:spPr>
          <a:xfrm>
            <a:off x="11391900" y="1628776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52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6</cp:revision>
  <dcterms:created xsi:type="dcterms:W3CDTF">2018-10-28T09:47:06Z</dcterms:created>
  <dcterms:modified xsi:type="dcterms:W3CDTF">2018-10-28T09:59:24Z</dcterms:modified>
</cp:coreProperties>
</file>