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504840" y="709489"/>
            <a:ext cx="931561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</p:cNvCxnSpPr>
          <p:nvPr/>
        </p:nvCxnSpPr>
        <p:spPr>
          <a:xfrm>
            <a:off x="6690416" y="2415140"/>
            <a:ext cx="0" cy="24166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8153402" y="685800"/>
            <a:ext cx="3886198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129354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401541" y="1481201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473549" y="1831895"/>
            <a:ext cx="119340" cy="29998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424688" y="9966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038087" y="148119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966080" y="193939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3850540" y="2187215"/>
            <a:ext cx="1604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74949" y="2187215"/>
            <a:ext cx="154393" cy="7667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593399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0" y="1564182"/>
            <a:ext cx="17364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execute(“manage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123474" y="2085925"/>
            <a:ext cx="935911" cy="16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30923" y="305765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60209" y="4664014"/>
            <a:ext cx="255803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321147" y="270718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631500" y="476458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774946" y="3304897"/>
            <a:ext cx="192356" cy="14452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-290644" y="1690257"/>
            <a:ext cx="2288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(“manage”, “e”)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79494" y="444455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570720" y="447238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534400" y="231811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970739" y="2645409"/>
            <a:ext cx="16486" cy="218638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  <a:endCxn id="51" idx="1"/>
          </p:cNvCxnSpPr>
          <p:nvPr/>
        </p:nvCxnSpPr>
        <p:spPr>
          <a:xfrm>
            <a:off x="3850540" y="2452478"/>
            <a:ext cx="19956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21338" y="483179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029248" y="175109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:Manage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245554" y="3366569"/>
            <a:ext cx="3835943" cy="144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304253" y="1937502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198099" y="4747575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783793" y="3129995"/>
            <a:ext cx="207186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2071556" y="1835477"/>
            <a:ext cx="8753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parse(“1”)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846153" y="2221709"/>
            <a:ext cx="177299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ManageCommand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4048820" y="2209800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ManageCommand</a:t>
            </a:r>
            <a:r>
              <a:rPr lang="en-US" dirty="0"/>
              <a:t>(“1”)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629400" y="2645407"/>
            <a:ext cx="129305" cy="20379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54E49B-BF66-4DA8-A939-98ED8F49A676}"/>
              </a:ext>
            </a:extLst>
          </p:cNvPr>
          <p:cNvSpPr txBox="1"/>
          <p:nvPr/>
        </p:nvSpPr>
        <p:spPr>
          <a:xfrm>
            <a:off x="4730513" y="430165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167AA0-3158-4F4A-8457-727D82EBCC30}"/>
              </a:ext>
            </a:extLst>
          </p:cNvPr>
          <p:cNvSpPr txBox="1"/>
          <p:nvPr/>
        </p:nvSpPr>
        <p:spPr>
          <a:xfrm>
            <a:off x="6934200" y="2881189"/>
            <a:ext cx="19855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updateFIlteredPersonList</a:t>
            </a:r>
            <a:r>
              <a:rPr lang="en-US" sz="1200" dirty="0"/>
              <a:t>(true)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EEBFE-32B8-45E5-952F-30F9106A9F10}"/>
              </a:ext>
            </a:extLst>
          </p:cNvPr>
          <p:cNvSpPr/>
          <p:nvPr/>
        </p:nvSpPr>
        <p:spPr>
          <a:xfrm>
            <a:off x="8864033" y="3065954"/>
            <a:ext cx="231844" cy="16173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C11F1D-CE85-4565-AEBF-89F53B5CC4F1}"/>
              </a:ext>
            </a:extLst>
          </p:cNvPr>
          <p:cNvCxnSpPr>
            <a:cxnSpLocks/>
          </p:cNvCxnSpPr>
          <p:nvPr/>
        </p:nvCxnSpPr>
        <p:spPr>
          <a:xfrm>
            <a:off x="6834161" y="3338524"/>
            <a:ext cx="1985532" cy="546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B78A3FC8-6CAF-49AD-A43C-FFC02BAE2D9C}"/>
              </a:ext>
            </a:extLst>
          </p:cNvPr>
          <p:cNvSpPr/>
          <p:nvPr/>
        </p:nvSpPr>
        <p:spPr>
          <a:xfrm>
            <a:off x="10342430" y="2318115"/>
            <a:ext cx="99679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Context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D98A32-7C4C-4E96-8F24-54B792BF6158}"/>
              </a:ext>
            </a:extLst>
          </p:cNvPr>
          <p:cNvCxnSpPr>
            <a:cxnSpLocks/>
          </p:cNvCxnSpPr>
          <p:nvPr/>
        </p:nvCxnSpPr>
        <p:spPr>
          <a:xfrm>
            <a:off x="10898476" y="2358061"/>
            <a:ext cx="6283" cy="26045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37F9B3-2EF2-40A4-B6F1-80480B194316}"/>
              </a:ext>
            </a:extLst>
          </p:cNvPr>
          <p:cNvSpPr/>
          <p:nvPr/>
        </p:nvSpPr>
        <p:spPr>
          <a:xfrm>
            <a:off x="10789358" y="3654163"/>
            <a:ext cx="157136" cy="3844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0D14CF-BEC3-4372-ACC9-ED21B41B80BB}"/>
              </a:ext>
            </a:extLst>
          </p:cNvPr>
          <p:cNvCxnSpPr>
            <a:cxnSpLocks/>
          </p:cNvCxnSpPr>
          <p:nvPr/>
        </p:nvCxnSpPr>
        <p:spPr>
          <a:xfrm>
            <a:off x="9097650" y="3719231"/>
            <a:ext cx="169170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4B2561-8A46-4166-951D-EFC4F2D338B2}"/>
              </a:ext>
            </a:extLst>
          </p:cNvPr>
          <p:cNvSpPr txBox="1"/>
          <p:nvPr/>
        </p:nvSpPr>
        <p:spPr>
          <a:xfrm>
            <a:off x="9099107" y="3429000"/>
            <a:ext cx="16305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switchToRecordContext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BC6DBA-B13C-4D82-9516-0F09CB97B7B8}"/>
              </a:ext>
            </a:extLst>
          </p:cNvPr>
          <p:cNvCxnSpPr>
            <a:cxnSpLocks/>
          </p:cNvCxnSpPr>
          <p:nvPr/>
        </p:nvCxnSpPr>
        <p:spPr>
          <a:xfrm>
            <a:off x="9116747" y="4038600"/>
            <a:ext cx="161287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8E7046-A7A2-408F-AD29-931258BFA95A}"/>
              </a:ext>
            </a:extLst>
          </p:cNvPr>
          <p:cNvCxnSpPr>
            <a:cxnSpLocks/>
          </p:cNvCxnSpPr>
          <p:nvPr/>
        </p:nvCxnSpPr>
        <p:spPr>
          <a:xfrm>
            <a:off x="6783793" y="3641109"/>
            <a:ext cx="2035621" cy="1922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AADD024-3ADF-470D-960F-49C6B3C35FBB}"/>
              </a:ext>
            </a:extLst>
          </p:cNvPr>
          <p:cNvSpPr txBox="1"/>
          <p:nvPr/>
        </p:nvSpPr>
        <p:spPr>
          <a:xfrm>
            <a:off x="6668566" y="3397482"/>
            <a:ext cx="19855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switchToRecordContext</a:t>
            </a:r>
            <a:r>
              <a:rPr lang="en-US" sz="1200" dirty="0"/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824D14-A5EA-4664-89FC-D8646777B1B6}"/>
              </a:ext>
            </a:extLst>
          </p:cNvPr>
          <p:cNvCxnSpPr>
            <a:cxnSpLocks/>
          </p:cNvCxnSpPr>
          <p:nvPr/>
        </p:nvCxnSpPr>
        <p:spPr>
          <a:xfrm>
            <a:off x="6781800" y="4343400"/>
            <a:ext cx="19812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941035E-21BC-403A-B961-06D464F250C0}"/>
              </a:ext>
            </a:extLst>
          </p:cNvPr>
          <p:cNvSpPr txBox="1"/>
          <p:nvPr/>
        </p:nvSpPr>
        <p:spPr>
          <a:xfrm>
            <a:off x="6629400" y="4094593"/>
            <a:ext cx="19855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updateFilteredRecordList</a:t>
            </a:r>
            <a:r>
              <a:rPr lang="en-US" sz="1200" dirty="0"/>
              <a:t>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2732F8-03EA-47B2-B14D-0C82DED3AB7F}"/>
              </a:ext>
            </a:extLst>
          </p:cNvPr>
          <p:cNvCxnSpPr>
            <a:cxnSpLocks/>
          </p:cNvCxnSpPr>
          <p:nvPr/>
        </p:nvCxnSpPr>
        <p:spPr>
          <a:xfrm flipV="1">
            <a:off x="6800399" y="3832884"/>
            <a:ext cx="1979207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5714065-2AA3-49BE-B8FA-713B3455BEEF}"/>
              </a:ext>
            </a:extLst>
          </p:cNvPr>
          <p:cNvCxnSpPr>
            <a:cxnSpLocks/>
          </p:cNvCxnSpPr>
          <p:nvPr/>
        </p:nvCxnSpPr>
        <p:spPr>
          <a:xfrm>
            <a:off x="6759171" y="4542451"/>
            <a:ext cx="2003829" cy="1312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048A1EF-1074-4541-ACCA-2C6039751C21}"/>
              </a:ext>
            </a:extLst>
          </p:cNvPr>
          <p:cNvSpPr txBox="1"/>
          <p:nvPr/>
        </p:nvSpPr>
        <p:spPr>
          <a:xfrm>
            <a:off x="6553214" y="480102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53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Yeo Yi Jia, Amabel</cp:lastModifiedBy>
  <cp:revision>118</cp:revision>
  <dcterms:created xsi:type="dcterms:W3CDTF">2016-07-22T14:33:02Z</dcterms:created>
  <dcterms:modified xsi:type="dcterms:W3CDTF">2018-10-16T14:15:51Z</dcterms:modified>
</cp:coreProperties>
</file>