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61" r:id="rId3"/>
    <p:sldId id="262" r:id="rId4"/>
    <p:sldId id="257" r:id="rId5"/>
    <p:sldId id="258" r:id="rId6"/>
    <p:sldId id="256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352" autoAdjust="0"/>
  </p:normalViewPr>
  <p:slideViewPr>
    <p:cSldViewPr snapToGrid="0">
      <p:cViewPr varScale="1">
        <p:scale>
          <a:sx n="81" d="100"/>
          <a:sy n="81" d="100"/>
        </p:scale>
        <p:origin x="17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CF8A4-4925-4635-B32F-EA7CEC81441A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B430D-E7DD-4DF8-8575-3B92DE16C9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7911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event – Event Index</a:t>
            </a:r>
          </a:p>
          <a:p>
            <a:endParaRPr lang="en-US" dirty="0"/>
          </a:p>
          <a:p>
            <a:r>
              <a:rPr lang="en-US" dirty="0"/>
              <a:t>C: The EVENT_INDEX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B430D-E7DD-4DF8-8575-3B92DE16C99B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6095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</a:t>
            </a:r>
          </a:p>
          <a:p>
            <a:r>
              <a:rPr lang="en-US" dirty="0"/>
              <a:t>C: Before adding an event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B430D-E7DD-4DF8-8575-3B92DE16C99B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6216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C: Output of `</a:t>
            </a:r>
            <a:r>
              <a:rPr lang="en-SG" dirty="0"/>
              <a:t>add n/Flag Day 2018 l/</a:t>
            </a:r>
            <a:r>
              <a:rPr lang="fr-FR" dirty="0" err="1"/>
              <a:t>Tampines</a:t>
            </a:r>
            <a:r>
              <a:rPr lang="fr-FR" dirty="0"/>
              <a:t> MRT Station (EW2), 20 </a:t>
            </a:r>
            <a:r>
              <a:rPr lang="fr-FR" dirty="0" err="1"/>
              <a:t>Tampines</a:t>
            </a:r>
            <a:r>
              <a:rPr lang="fr-FR" dirty="0"/>
              <a:t> Central 1 529538</a:t>
            </a:r>
            <a:r>
              <a:rPr lang="en-SG" dirty="0"/>
              <a:t> </a:t>
            </a:r>
            <a:r>
              <a:rPr lang="en-SG" dirty="0" err="1"/>
              <a:t>sd</a:t>
            </a:r>
            <a:r>
              <a:rPr lang="en-SG" dirty="0"/>
              <a:t>/05-12-2018 ed/05-12-2018 </a:t>
            </a:r>
            <a:r>
              <a:rPr lang="en-SG" dirty="0" err="1"/>
              <a:t>st</a:t>
            </a:r>
            <a:r>
              <a:rPr lang="en-SG" dirty="0"/>
              <a:t>/09:00 et/17:00 d/Raising funds and spreading awareness for a cause. t/Fundraising`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add n/Flag Day 2018 l/</a:t>
            </a:r>
            <a:r>
              <a:rPr lang="fr-FR" dirty="0" err="1"/>
              <a:t>Tampines</a:t>
            </a:r>
            <a:r>
              <a:rPr lang="fr-FR" dirty="0"/>
              <a:t> MRT Station (EW2), 20 </a:t>
            </a:r>
            <a:r>
              <a:rPr lang="fr-FR" dirty="0" err="1"/>
              <a:t>Tampines</a:t>
            </a:r>
            <a:r>
              <a:rPr lang="fr-FR" dirty="0"/>
              <a:t> Central 1 529538</a:t>
            </a:r>
            <a:r>
              <a:rPr lang="en-SG" dirty="0"/>
              <a:t> </a:t>
            </a:r>
            <a:r>
              <a:rPr lang="en-SG" dirty="0" err="1"/>
              <a:t>sd</a:t>
            </a:r>
            <a:r>
              <a:rPr lang="en-SG" dirty="0"/>
              <a:t>/05-12-2018 ed/05-12-2018 </a:t>
            </a:r>
            <a:r>
              <a:rPr lang="en-SG" dirty="0" err="1"/>
              <a:t>st</a:t>
            </a:r>
            <a:r>
              <a:rPr lang="en-SG" dirty="0"/>
              <a:t>/09:00 et/17:00 d/Raising funds and spreading awareness for a cause. t/Fundraising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B430D-E7DD-4DF8-8575-3B92DE16C99B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3284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 event- after1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B430D-E7DD-4DF8-8575-3B92DE16C99B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0705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 event- after2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B430D-E7DD-4DF8-8575-3B92DE16C99B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4717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Update event-Before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B430D-E7DD-4DF8-8575-3B92DE16C99B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0589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Update event-After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B430D-E7DD-4DF8-8575-3B92DE16C99B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8206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24282-0B4F-461D-AA55-905C3C1DC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5701D-6B24-4720-B203-1A5B1D955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FA515-485A-4CA6-91BE-D7295275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31DAC-90F3-4189-805B-77FB535B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027A9-8DBE-4506-B564-06DD0120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376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5156D-BDB7-48C5-903B-443EC20F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BBE21-7E84-4848-A219-655B2D086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BE4D3-1F2F-44B0-BC60-098E26CD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3D236-8186-446A-9C7E-8C116349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76770-0908-4208-B23C-DB349EC1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37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0DFE77-DE1D-4313-865F-A4DEDA19B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CCA51-FF76-4D82-9679-6C551BF82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F4E8B-E19D-4A37-A8E6-9EDE36C97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E1F17-17C9-4294-BA7D-1D447CEEA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D4132-CF15-40F2-A327-73E8D4BA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739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D347-2437-4A68-8E94-00B22E76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D2766-C66A-41BB-AF43-E912D82FE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58292-8B4A-47D5-ACC6-0E420498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B2C0D-FE57-4CD2-9D8C-E161453A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DF794-6D20-4205-AED6-4FCA7229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677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713F-35FD-4519-9CDA-65BD08BFD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84B21-0E72-4E2A-A4FB-1A00F86A8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A94F1-378C-494D-8FD6-3804A3597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CF3CB-18D9-446E-9271-22C48259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CBA1E-2900-43B8-BB6F-793E280B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303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B752E-FFF7-4AC5-AA8E-37D701D0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F129D-4543-47B1-9667-CFF9285F7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34903-59AF-448C-A52F-6B9DAE580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74CC5-DB22-4960-B6EC-0C8242F0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99E1F-04C1-4584-9272-51285D98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C0ACC-C8CE-4E80-8EAA-7CBB257E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534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BE86-9866-4268-BCDD-A61059D6E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471AB-C117-45BE-B438-04C1962B1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330E9-E63B-4D9F-BCD6-20B3683D6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F2A5B-41FC-45B2-B963-025E1AE15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4B52E-F5FA-477A-B0A2-BFF88FD59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71A3AD-7A78-4262-B453-67735A32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1206E-FC23-4C0A-BF91-929488AA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0E736-C9BD-45E7-BD1E-0CC634C1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774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0D3D-64E6-46BC-A1E7-552B40C9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9C44D-9F3A-403B-9DA0-4DA2FA886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5BF0B-7B8B-4ED1-94E3-25068F9E5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9702D-1D57-41DF-B4E4-22D52A55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074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974F2E-5061-4537-8BE6-08B14DA7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EBBAF-2830-49DF-AF99-604038BE8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136D4-AC59-4BB9-A769-93AE7C28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024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580-DA06-424E-961C-5B37FB8D7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B9DAB-EA08-4857-AF15-B54714E74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9C91D-E8BD-495B-A294-0816650A4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D8444-3456-488B-A629-4B733FBF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3952D-4648-4C66-84F5-FCF9AE068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BBEF5-1ED1-4435-A15F-28FCD7C6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979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A446-AF18-456A-BF0B-F9976E4BA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3A501-7FDC-4FD1-8F32-5695E2BC5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D32E9-46AE-425D-BCE3-3A2614853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E198A-9F4A-4766-BBD9-B43260A7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40A7F-0106-4938-8326-9531315BF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20A03-9AAA-4D05-A468-6E761BE2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926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E82D2B-74E8-44B6-A586-2340E500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03969-49C9-4403-902A-C5F88AEB7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F0DAB-7494-4D1B-8CBC-6D8B963F3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45D7B-ED48-4D86-BCCB-2CB84AF08DCA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408B5-4BBE-42F6-BEEF-209E839C7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DB45F-9D30-426B-BB76-D8C2F0DB4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326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79454F4-3FD5-4354-AEB2-9ECEDAACA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010" y="0"/>
            <a:ext cx="3811979" cy="686361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6F24007-1D4E-4E05-9D84-D29B2B74BCB7}"/>
              </a:ext>
            </a:extLst>
          </p:cNvPr>
          <p:cNvSpPr/>
          <p:nvPr/>
        </p:nvSpPr>
        <p:spPr>
          <a:xfrm>
            <a:off x="4350329" y="698047"/>
            <a:ext cx="342900" cy="323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20E809B-7E38-440E-9F0F-605C0930FDAA}"/>
              </a:ext>
            </a:extLst>
          </p:cNvPr>
          <p:cNvSpPr/>
          <p:nvPr/>
        </p:nvSpPr>
        <p:spPr>
          <a:xfrm>
            <a:off x="4350329" y="2154283"/>
            <a:ext cx="342900" cy="323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321DC0-77E1-4048-855A-7C0AF81D5109}"/>
              </a:ext>
            </a:extLst>
          </p:cNvPr>
          <p:cNvSpPr/>
          <p:nvPr/>
        </p:nvSpPr>
        <p:spPr>
          <a:xfrm>
            <a:off x="4338454" y="3610519"/>
            <a:ext cx="342900" cy="323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851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6C0D27-A076-40A2-B112-360546C7D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010" y="-5617"/>
            <a:ext cx="3811979" cy="686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6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6719709-B20A-4F79-BA72-7E9C46854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570" y="0"/>
            <a:ext cx="380885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353266-0C93-4569-9762-EAC41DE861FE}"/>
              </a:ext>
            </a:extLst>
          </p:cNvPr>
          <p:cNvSpPr/>
          <p:nvPr/>
        </p:nvSpPr>
        <p:spPr>
          <a:xfrm>
            <a:off x="4191570" y="4945578"/>
            <a:ext cx="3808859" cy="1476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884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B746E7-EEB2-406C-BB6E-69FC7EBB5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296" y="0"/>
            <a:ext cx="3913408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0F87CA-6461-4534-8478-D0E21A75D4F1}"/>
              </a:ext>
            </a:extLst>
          </p:cNvPr>
          <p:cNvSpPr/>
          <p:nvPr/>
        </p:nvSpPr>
        <p:spPr>
          <a:xfrm>
            <a:off x="4143375" y="3924300"/>
            <a:ext cx="3886200" cy="1476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026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1394BB-67C1-4109-A593-F6F231FE4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571" y="0"/>
            <a:ext cx="3918857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AC8A3E-D8B9-4757-B416-926CE35B43F2}"/>
              </a:ext>
            </a:extLst>
          </p:cNvPr>
          <p:cNvSpPr/>
          <p:nvPr/>
        </p:nvSpPr>
        <p:spPr>
          <a:xfrm>
            <a:off x="4169228" y="3962400"/>
            <a:ext cx="3886200" cy="1476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610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469A28-B356-49C2-B086-0A0BCC470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141" y="580878"/>
            <a:ext cx="3257717" cy="56962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E62CAA-DE50-488F-93C7-EE72406E374A}"/>
              </a:ext>
            </a:extLst>
          </p:cNvPr>
          <p:cNvSpPr/>
          <p:nvPr/>
        </p:nvSpPr>
        <p:spPr>
          <a:xfrm>
            <a:off x="4467225" y="1143000"/>
            <a:ext cx="3248025" cy="1333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4883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6D3C53-434B-4703-9285-8B5C5FED9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090" y="0"/>
            <a:ext cx="389382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E62CAA-DE50-488F-93C7-EE72406E374A}"/>
              </a:ext>
            </a:extLst>
          </p:cNvPr>
          <p:cNvSpPr/>
          <p:nvPr/>
        </p:nvSpPr>
        <p:spPr>
          <a:xfrm>
            <a:off x="4149090" y="685799"/>
            <a:ext cx="3893820" cy="1495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568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132</Words>
  <Application>Microsoft Office PowerPoint</Application>
  <PresentationFormat>Widescreen</PresentationFormat>
  <Paragraphs>19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Yi Jia, Amabel</dc:creator>
  <cp:lastModifiedBy>Jing Han Sem</cp:lastModifiedBy>
  <cp:revision>12</cp:revision>
  <dcterms:created xsi:type="dcterms:W3CDTF">2018-10-30T13:47:35Z</dcterms:created>
  <dcterms:modified xsi:type="dcterms:W3CDTF">2018-10-31T02:57:23Z</dcterms:modified>
</cp:coreProperties>
</file>