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949244" y="736600"/>
            <a:ext cx="8970549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A8727-9832-4EAD-BFE9-59C4FDF1163E}"/>
              </a:ext>
            </a:extLst>
          </p:cNvPr>
          <p:cNvCxnSpPr>
            <a:cxnSpLocks/>
          </p:cNvCxnSpPr>
          <p:nvPr/>
        </p:nvCxnSpPr>
        <p:spPr>
          <a:xfrm>
            <a:off x="7028025" y="2415140"/>
            <a:ext cx="0" cy="210434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8610602" y="685800"/>
            <a:ext cx="2993478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533910" y="11175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93903" y="1481201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1895" y="1831895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020132" y="99660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633531" y="148119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561524" y="193939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4445984" y="2187215"/>
            <a:ext cx="1604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370393" y="2187215"/>
            <a:ext cx="154393" cy="7667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997955" y="18355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430174" y="1564182"/>
            <a:ext cx="14760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execute(“switch -e”)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718918" y="2085925"/>
            <a:ext cx="935911" cy="161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6367" y="305765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538773" y="3671532"/>
            <a:ext cx="2383752" cy="862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74297" y="270718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1036056" y="476458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370390" y="3304897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340538" y="1690257"/>
            <a:ext cx="2207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(“switch”, “v”)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855699" y="436465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975276" y="447238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701378" y="231811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122195" y="2645409"/>
            <a:ext cx="15522" cy="124746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  <a:endCxn id="51" idx="1"/>
          </p:cNvCxnSpPr>
          <p:nvPr/>
        </p:nvCxnSpPr>
        <p:spPr>
          <a:xfrm>
            <a:off x="4478725" y="2452478"/>
            <a:ext cx="17111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16782" y="483179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624692" y="1751090"/>
            <a:ext cx="15700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:Switch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49890" y="3366569"/>
            <a:ext cx="3835943" cy="144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91191" y="1937502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74944" y="4610044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121416" y="3129995"/>
            <a:ext cx="190959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E1B110-D951-4D18-87D6-15DCDA58B69B}"/>
              </a:ext>
            </a:extLst>
          </p:cNvPr>
          <p:cNvSpPr txBox="1"/>
          <p:nvPr/>
        </p:nvSpPr>
        <p:spPr>
          <a:xfrm>
            <a:off x="2715934" y="1835477"/>
            <a:ext cx="8753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parse(“-e”)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5EC97B0A-7289-495B-8356-E4A4DEB293EF}"/>
              </a:ext>
            </a:extLst>
          </p:cNvPr>
          <p:cNvSpPr/>
          <p:nvPr/>
        </p:nvSpPr>
        <p:spPr>
          <a:xfrm>
            <a:off x="6189825" y="2221709"/>
            <a:ext cx="16356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SwitchCommand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8A04-D620-4490-80E7-830DB8A94CF1}"/>
              </a:ext>
            </a:extLst>
          </p:cNvPr>
          <p:cNvSpPr txBox="1"/>
          <p:nvPr/>
        </p:nvSpPr>
        <p:spPr>
          <a:xfrm>
            <a:off x="4352582" y="2220290"/>
            <a:ext cx="17565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SwitchCommand</a:t>
            </a:r>
            <a:r>
              <a:rPr lang="en-US" dirty="0"/>
              <a:t>(“e”)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C84D38-7A2C-4F22-B5E0-24F3E89BA922}"/>
              </a:ext>
            </a:extLst>
          </p:cNvPr>
          <p:cNvSpPr/>
          <p:nvPr/>
        </p:nvSpPr>
        <p:spPr>
          <a:xfrm>
            <a:off x="6967009" y="2645409"/>
            <a:ext cx="154393" cy="10449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54E49B-BF66-4DA8-A939-98ED8F49A676}"/>
              </a:ext>
            </a:extLst>
          </p:cNvPr>
          <p:cNvSpPr txBox="1"/>
          <p:nvPr/>
        </p:nvSpPr>
        <p:spPr>
          <a:xfrm>
            <a:off x="5386746" y="3338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167AA0-3158-4F4A-8457-727D82EBCC30}"/>
              </a:ext>
            </a:extLst>
          </p:cNvPr>
          <p:cNvSpPr txBox="1"/>
          <p:nvPr/>
        </p:nvSpPr>
        <p:spPr>
          <a:xfrm>
            <a:off x="7086295" y="2881189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setCurrentContext</a:t>
            </a:r>
            <a:r>
              <a:rPr lang="en-US" sz="1200" dirty="0"/>
              <a:t>(“e”)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FEEBFE-32B8-45E5-952F-30F9106A9F10}"/>
              </a:ext>
            </a:extLst>
          </p:cNvPr>
          <p:cNvSpPr/>
          <p:nvPr/>
        </p:nvSpPr>
        <p:spPr>
          <a:xfrm>
            <a:off x="9031011" y="3065954"/>
            <a:ext cx="233617" cy="7027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C11F1D-CE85-4565-AEBF-89F53B5CC4F1}"/>
              </a:ext>
            </a:extLst>
          </p:cNvPr>
          <p:cNvCxnSpPr>
            <a:cxnSpLocks/>
          </p:cNvCxnSpPr>
          <p:nvPr/>
        </p:nvCxnSpPr>
        <p:spPr>
          <a:xfrm>
            <a:off x="7212587" y="3690321"/>
            <a:ext cx="1799327" cy="1056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62">
            <a:extLst>
              <a:ext uri="{FF2B5EF4-FFF2-40B4-BE49-F238E27FC236}">
                <a16:creationId xmlns:a16="http://schemas.microsoft.com/office/drawing/2014/main" id="{B78A3FC8-6CAF-49AD-A43C-FFC02BAE2D9C}"/>
              </a:ext>
            </a:extLst>
          </p:cNvPr>
          <p:cNvSpPr/>
          <p:nvPr/>
        </p:nvSpPr>
        <p:spPr>
          <a:xfrm>
            <a:off x="10280807" y="2318115"/>
            <a:ext cx="996792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Context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D98A32-7C4C-4E96-8F24-54B792BF6158}"/>
              </a:ext>
            </a:extLst>
          </p:cNvPr>
          <p:cNvCxnSpPr>
            <a:cxnSpLocks/>
          </p:cNvCxnSpPr>
          <p:nvPr/>
        </p:nvCxnSpPr>
        <p:spPr>
          <a:xfrm>
            <a:off x="10836853" y="2358061"/>
            <a:ext cx="17130" cy="153481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837F9B3-2EF2-40A4-B6F1-80480B194316}"/>
              </a:ext>
            </a:extLst>
          </p:cNvPr>
          <p:cNvSpPr/>
          <p:nvPr/>
        </p:nvSpPr>
        <p:spPr>
          <a:xfrm>
            <a:off x="10727274" y="2953961"/>
            <a:ext cx="218237" cy="63873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0D14CF-BEC3-4372-ACC9-ED21B41B80BB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264628" y="3273097"/>
            <a:ext cx="1462646" cy="23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54B2561-8A46-4166-951D-EFC4F2D338B2}"/>
              </a:ext>
            </a:extLst>
          </p:cNvPr>
          <p:cNvSpPr txBox="1"/>
          <p:nvPr/>
        </p:nvSpPr>
        <p:spPr>
          <a:xfrm>
            <a:off x="9314996" y="3010308"/>
            <a:ext cx="1309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setContextValue</a:t>
            </a:r>
            <a:r>
              <a:rPr lang="en-US" sz="1200" dirty="0">
                <a:solidFill>
                  <a:srgbClr val="7030A0"/>
                </a:solidFill>
              </a:rPr>
              <a:t>(“e”)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BC6DBA-B13C-4D82-9516-0F09CB97B7B8}"/>
              </a:ext>
            </a:extLst>
          </p:cNvPr>
          <p:cNvCxnSpPr>
            <a:cxnSpLocks/>
          </p:cNvCxnSpPr>
          <p:nvPr/>
        </p:nvCxnSpPr>
        <p:spPr>
          <a:xfrm>
            <a:off x="9283725" y="3592466"/>
            <a:ext cx="139960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51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Yeo Yi Jia, Amabel</cp:lastModifiedBy>
  <cp:revision>115</cp:revision>
  <dcterms:created xsi:type="dcterms:W3CDTF">2016-07-22T14:33:02Z</dcterms:created>
  <dcterms:modified xsi:type="dcterms:W3CDTF">2018-10-16T11:12:51Z</dcterms:modified>
</cp:coreProperties>
</file>