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289D-13BD-4B27-9AC7-91615F6AD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E108B-E1C8-49AE-892F-763BA8C31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EF42B-6D00-481E-867C-78041B6B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8A93-B596-44D8-BACD-53CFBBE596E4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7CB13-68AB-49F1-B211-D06D07DB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EC961-F2AF-4123-B4DF-79A72C14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6512-41A4-4936-B8BF-2D1155413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372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B00D-00F2-4F96-993C-A89847B9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3F714-60BC-4BDE-A3A8-E8A173822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7A125-19F1-427A-9846-24C0C62E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8A93-B596-44D8-BACD-53CFBBE596E4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B787-6EA2-491E-B17B-F25A3E53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D8F7-FBF3-4A08-B1FE-84BFFDF9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6512-41A4-4936-B8BF-2D1155413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444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BCCB4-AE19-45F3-BC28-F5A95F93D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6975C-E90B-4A82-ABEE-79A16E773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0580A-3016-4F35-92AD-BB82D82F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8A93-B596-44D8-BACD-53CFBBE596E4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15D9-2153-49F2-8DDB-62D91F42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8A27-B9D5-4622-BB6C-B069A41D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6512-41A4-4936-B8BF-2D1155413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383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E518-9292-42A1-8F3F-6F82963F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2D51-6DF6-4A6A-B505-FB5236FA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8FCA-BD67-4AEA-A853-810AF417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8A93-B596-44D8-BACD-53CFBBE596E4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02C63-DDBA-49A1-A76B-E6E31626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2CBAE-A585-45AC-88C0-259E6B2C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6512-41A4-4936-B8BF-2D1155413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72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6933-E98D-4E73-B68C-36C12440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20496-8D69-44D1-82DE-01AEAA534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1A087-D589-4E94-9ECA-3E14D35F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8A93-B596-44D8-BACD-53CFBBE596E4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D95AA-3B76-4A8F-A4E4-475C3A4D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FDE20-B7E1-4BAC-94AD-F030B898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6512-41A4-4936-B8BF-2D1155413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6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14A8-450C-4328-8C92-851952AE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04D3-73A7-4612-B7FD-9BC431FC9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33541-3119-4AAA-8449-D3D35A773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E92E0-1879-462D-83F6-293D62B6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8A93-B596-44D8-BACD-53CFBBE596E4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5F959-BCCB-4CA1-ABA2-EEF5FD20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EF532-DB68-4061-8435-B54C00E1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6512-41A4-4936-B8BF-2D1155413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991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C11B-047F-4D8F-BC9C-7831C58B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B05DB-D509-4F64-9486-48DA6D493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6B9F1-ECFE-4632-A249-B1702BB9A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27712-32DC-498A-90C7-251BB898D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5029A-1A89-49D0-AAC3-40D53A5A7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AC94F-3F56-4938-AD59-A73A799E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8A93-B596-44D8-BACD-53CFBBE596E4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F15B7-0BD4-40BE-AD1A-53C58878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141C7-C831-4057-BD2F-BF91DB8D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6512-41A4-4936-B8BF-2D1155413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466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9292-7BE7-45FF-83AB-77D57EB6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D0123-7BE0-4179-A9B0-E7F7B581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8A93-B596-44D8-BACD-53CFBBE596E4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4A068-F761-4201-AE6D-041198C7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73572-CD31-4766-894C-4E0A9F9B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6512-41A4-4936-B8BF-2D1155413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1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ECF23-E798-40B8-BDC1-141AEAF9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8A93-B596-44D8-BACD-53CFBBE596E4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AC808-6546-4B6D-89BF-A04C1E7B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7B14C-2F95-4814-883A-40131C57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6512-41A4-4936-B8BF-2D1155413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48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68C8-1F04-4866-86B3-307DEDFC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45C8-A1F6-4578-9ED7-2D740E51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65E23-0BD6-42F7-9E9F-A095FA78B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F61FA-72E8-441E-8BDC-B063C9E1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8A93-B596-44D8-BACD-53CFBBE596E4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F3A0D-AA78-4CB6-B437-B592600C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9E96F-5F80-42CB-BBD0-C4969D65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6512-41A4-4936-B8BF-2D1155413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435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A040-86F6-439F-82AB-589C4779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A0400-6CF1-4162-8335-F4A9FD238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CB951-BB12-4EB8-AB46-BC9BE36E4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BFADF-4AE9-40D8-A9EE-48318975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8A93-B596-44D8-BACD-53CFBBE596E4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B89B1-3709-4EE5-A4CD-5B730714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26CC-762B-4A11-88F5-01358BDB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6512-41A4-4936-B8BF-2D1155413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28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5E9EE-C449-4339-9768-AAC31DF3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2FED1-EA80-49F7-96C9-6A6D5F500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7F5FF-CB4E-4C45-9F90-C54C7330F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98A93-B596-44D8-BACD-53CFBBE596E4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7F61B-4B5F-4D69-91C6-DA31A10BE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4570C-97D4-4A37-90AB-8CC60648E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C6512-41A4-4936-B8BF-2D11554134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3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B746E7-EEB2-406C-BB6E-69FC7EBB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296" y="0"/>
            <a:ext cx="391340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0F87CA-6461-4534-8478-D0E21A75D4F1}"/>
              </a:ext>
            </a:extLst>
          </p:cNvPr>
          <p:cNvSpPr/>
          <p:nvPr/>
        </p:nvSpPr>
        <p:spPr>
          <a:xfrm>
            <a:off x="4143375" y="3924300"/>
            <a:ext cx="3886200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26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1394BB-67C1-4109-A593-F6F231FE4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1" y="0"/>
            <a:ext cx="391885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AC8A3E-D8B9-4757-B416-926CE35B43F2}"/>
              </a:ext>
            </a:extLst>
          </p:cNvPr>
          <p:cNvSpPr/>
          <p:nvPr/>
        </p:nvSpPr>
        <p:spPr>
          <a:xfrm>
            <a:off x="4169228" y="3962400"/>
            <a:ext cx="3886200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10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Yeo Yi Jia, Amabel</cp:lastModifiedBy>
  <cp:revision>4</cp:revision>
  <dcterms:created xsi:type="dcterms:W3CDTF">2018-10-29T13:48:23Z</dcterms:created>
  <dcterms:modified xsi:type="dcterms:W3CDTF">2018-10-29T13:59:25Z</dcterms:modified>
</cp:coreProperties>
</file>