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FA44-12BB-4722-B777-49BC99969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0390C-7B94-4A0A-B91F-DCF1F1330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FA5BB-69D7-4771-8BF0-1F96947F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9BB-C2F4-41E9-B830-6874CA330C5F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DDF1-2206-4878-9321-D1AB48F6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02EA1-2C35-45D0-A961-574ED038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08A-E54E-493D-B692-9BE3599EFF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217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6A70-96BE-448C-AD84-2726BA1C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7CF49-350E-4614-B122-F8FC00C4F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933CF-F30A-4C25-B27E-6E01EA00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9BB-C2F4-41E9-B830-6874CA330C5F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C7A09-DFE7-48E9-8C61-73A50990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DC57B-20ED-4B74-8A80-B06E8F56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08A-E54E-493D-B692-9BE3599EFF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396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DB939-3052-4D0C-97D7-B2C245033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46902-3C2D-4464-856B-EFBD8AD2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EAFD8-D74C-403A-ACAD-79C2E2D4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9BB-C2F4-41E9-B830-6874CA330C5F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BDE5-F5E0-4B39-98A6-B8CD5668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A648-B817-4833-8F02-A519E96E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08A-E54E-493D-B692-9BE3599EFF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52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9579-C604-41AD-85A7-9B07129C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9FE9-B2AC-4B78-96C4-5043C292C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18921-4276-4C9D-9754-9ACC44F1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9BB-C2F4-41E9-B830-6874CA330C5F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B2EE9-1D32-4289-8C46-DBB30789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533A1-271B-474D-BCDE-AE46E46E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08A-E54E-493D-B692-9BE3599EFF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003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5D64-388A-48C5-B551-DABA95AE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121C8-170C-4E03-BD8F-1E31CA81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BE8E7-F70B-48CE-8DAA-EEB55069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9BB-C2F4-41E9-B830-6874CA330C5F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C6D1-6D53-4AD5-917A-43174B8E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CC3E0-DCFD-4F41-A951-BB795613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08A-E54E-493D-B692-9BE3599EFF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822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840A-6C0C-4B69-9ADF-E0302753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50680-10C5-4F23-8ED9-B4B530360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9347D-EA7E-4507-9AFB-F8A027596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70CD0-53DB-4EC1-BDFD-D5EC5768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9BB-C2F4-41E9-B830-6874CA330C5F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2E465-71A3-4098-A19C-A561A3F4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00F86-8E5D-4FDF-933C-5B377D45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08A-E54E-493D-B692-9BE3599EFF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723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2238-ECDC-4187-BA70-938D6D83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4BDC1-E1FA-4E8E-957F-B236B5FA0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E6F3F-0EAC-4C1D-B482-2FA803629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575DD-2DB5-40FE-A42F-B8D118A94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CF88F-DAAE-4310-AC05-78F000779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B8401-53AD-4E71-9A72-2195A8A1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9BB-C2F4-41E9-B830-6874CA330C5F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62F55-DE70-44F4-8AD4-B1A2C5A1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12849-658D-4944-862F-3BCE9FFD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08A-E54E-493D-B692-9BE3599EFF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505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10A0-8670-414E-9B63-D72CA078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58BC0-A913-4C6B-BE04-D2E7CE3A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9BB-C2F4-41E9-B830-6874CA330C5F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EB805-519D-4C9B-A72B-BA6C5BA4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6EA11-149E-48DC-9D34-3A707A66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08A-E54E-493D-B692-9BE3599EFF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146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DE45C-D286-49AB-B964-F32C8327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9BB-C2F4-41E9-B830-6874CA330C5F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D7888-CFEA-4A74-8884-08959A98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0E90F-FF10-4BEC-927C-C436A0EE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08A-E54E-493D-B692-9BE3599EFF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29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9116-9A6C-4322-9C80-35FAF5CE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F307-B6EE-44FE-8E0A-6B091A3C9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7FDB7-DC5C-4A83-B814-A193C80F9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2FDE-0157-46DD-AB2D-8AF1577C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9BB-C2F4-41E9-B830-6874CA330C5F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81021-C327-49D8-934F-3CAC22B4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D49E3-152F-497E-BF72-312EE1D0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08A-E54E-493D-B692-9BE3599EFF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44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AF96-D8A3-4BA6-929A-B6F88548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9A584-770C-4FBD-B72B-A4506AC95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E471E-0048-4778-A8EF-1D925ACA2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A1D2F-39F2-45AF-9970-B7C1DB6A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9BB-C2F4-41E9-B830-6874CA330C5F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B31B9-A1D2-45EA-9326-AAA974E6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C9ADA-DDA8-4845-8170-FF70D898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08A-E54E-493D-B692-9BE3599EFF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586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9E0E2-6DCB-43DF-97D7-316EC611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027E4-FC21-4905-A39C-332471566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2D4FE-CB7F-4B8E-9E07-EB89D53EC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709BB-C2F4-41E9-B830-6874CA330C5F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921C2-24AC-4578-9FDC-E5709DBF5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17518-5DEA-4DFC-9B4F-4275189A3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108A-E54E-493D-B692-9BE3599EFF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2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4EDFE1-2800-4F26-ACA8-25CB6CBEF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2" y="530076"/>
            <a:ext cx="8865056" cy="57978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F5BFDA-811C-40C2-AF83-D38C3CD64FA4}"/>
              </a:ext>
            </a:extLst>
          </p:cNvPr>
          <p:cNvSpPr/>
          <p:nvPr/>
        </p:nvSpPr>
        <p:spPr>
          <a:xfrm>
            <a:off x="1914525" y="2438400"/>
            <a:ext cx="8334375" cy="41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48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969CD-5280-4D6D-8EA0-11EB192E3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97" y="533251"/>
            <a:ext cx="8846005" cy="57914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EA89D4-71D8-4A7C-8CA7-8AE01D0595BC}"/>
              </a:ext>
            </a:extLst>
          </p:cNvPr>
          <p:cNvSpPr/>
          <p:nvPr/>
        </p:nvSpPr>
        <p:spPr>
          <a:xfrm>
            <a:off x="1914525" y="2438400"/>
            <a:ext cx="8334375" cy="41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024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Yi Jia, Amabel</dc:creator>
  <cp:lastModifiedBy>Yeo Yi Jia, Amabel</cp:lastModifiedBy>
  <cp:revision>3</cp:revision>
  <dcterms:created xsi:type="dcterms:W3CDTF">2018-10-29T12:41:17Z</dcterms:created>
  <dcterms:modified xsi:type="dcterms:W3CDTF">2018-10-29T12:42:27Z</dcterms:modified>
</cp:coreProperties>
</file>