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9AF9-DFB0-4C49-BC7B-CC8FC528C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FE95D-0D19-469E-9315-21D25BE4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36F9-0567-4215-8730-C3998B3A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6299-9035-405B-BA20-604684FE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00AA-149B-4B8D-AED9-464EF71D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17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D52D-B773-4061-BCB8-430BA6AE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81C9E-3FBA-4862-9D31-1C57A7E9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AB35-2FE3-4954-AB78-8BB1521F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ED392-EE37-4460-AA5D-559532A0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27E3-4525-49F5-BDA2-68CAF951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16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10553-CEF0-4A16-B881-AAC0B34BA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5A173-D8AC-476F-865D-5E547FEC6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4B59-6CDA-47B1-A8C7-593697E6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83642-4A3F-4EF6-88B3-152C4452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32E6-FBFC-43D8-B2E7-AD8FEC26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48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BD2D-3974-4496-8DCD-AC0675E6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FB6A-416E-4A61-A926-CCA2A825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9F60D-A168-44B1-9222-CD374D1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A55D-D363-4D41-B95B-5F0F02D7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26C7-6981-4DDF-9C56-19D6684B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23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8ED7-EEF8-4B24-8D05-4D724B03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A405-AE83-47AC-AA22-4E705A09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BDAA-2F04-474B-9A48-4442C423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46B3-982B-47EB-8EFE-8A007081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5FA6-5583-46B8-AE0C-FAFBD331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30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A468-6230-41BA-B150-08FEE5F9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9C13-FF23-4F9E-8332-B99876935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567C-9500-462A-83C9-402E7363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A745-14E9-471A-B65C-C08CC898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B2A7-189A-44F9-9F9C-EEAFFA7F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2F76-42FE-4F93-B415-89BF720A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0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5D52-AC45-4D19-9A08-8E2F041D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71E1-EF12-49B4-A3B6-D0B38C4F1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A5E7A-1823-418F-A522-027F6608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AB240-273A-4D2D-B6BA-6410D6641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F8866-423C-4874-B2D6-EB54F10E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FA115-4196-4BAB-A2E4-B7ACFC2D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365FD-4CE2-4BDF-A705-13F6AE7C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4766-4CEE-4C0F-8D08-26D9E1D9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0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6472-CF18-4668-A400-E2E9B51D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74F8C-1870-4626-847B-AE095437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FCB1D-D9D7-417C-AA2F-3717F124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0F2CF-67D9-4553-ADB4-7AEEE915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1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9E971-9C21-4572-BE5D-ABF4EE0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1836C-9EC8-42DB-ACE5-519A1EBD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03C8-9413-4E09-AA91-220C21A7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E55-027E-411E-9599-7F5717F4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9B07-123C-4D00-9DC2-1BB2873D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DAA3C-79A2-41E3-8747-BDC6D42D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FDE6A-0355-4655-B59B-B89F99E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5C4F-FBA7-4F76-8A04-3A1B3234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58D4-3067-4DB0-A912-276406E4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90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5542-A044-4957-B6A0-C5FF14E2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55A27-1E05-48A9-A4E9-3FA89E33A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60992-3F57-4A3C-87E6-9B5F69C7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5E08-9AD1-40A0-8508-8C59EC59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662CD-D573-4E85-8C18-EB0B7D9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71D51-A101-4264-8DA8-DFBCDDB5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58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09206-85E4-4833-90CD-50AAEF5B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B4FEA-666C-46C2-B511-F702DEE1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34C-9239-4584-AF0E-B56029F35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6560D-FCFD-4489-9FE3-BE6769AC331C}" type="datetimeFigureOut">
              <a:rPr lang="en-SG" smtClean="0"/>
              <a:t>28/10/2018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DCEE-B060-41C5-BECB-1220B1D8C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0818-0A8B-4923-8CA6-C104ABC3B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C9BF-FB68-4DC3-8C96-F20D18FD3B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62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2DC19-B44A-4A03-AE6D-E3FB33AE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26" y="0"/>
            <a:ext cx="105015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959C68-01F8-4FE9-BB29-F1A5461680B1}"/>
              </a:ext>
            </a:extLst>
          </p:cNvPr>
          <p:cNvSpPr/>
          <p:nvPr/>
        </p:nvSpPr>
        <p:spPr>
          <a:xfrm>
            <a:off x="1123950" y="1257300"/>
            <a:ext cx="581025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3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</cp:revision>
  <dcterms:created xsi:type="dcterms:W3CDTF">2018-10-28T11:39:32Z</dcterms:created>
  <dcterms:modified xsi:type="dcterms:W3CDTF">2018-10-28T11:46:39Z</dcterms:modified>
</cp:coreProperties>
</file>