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84" autoAdjust="0"/>
  </p:normalViewPr>
  <p:slideViewPr>
    <p:cSldViewPr snapToGrid="0">
      <p:cViewPr varScale="1">
        <p:scale>
          <a:sx n="53" d="100"/>
          <a:sy n="53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A410-AEFC-4096-AA07-0FAC84D99832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F98C0-056B-48FE-8CB9-52F1DBAED5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75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78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413-3028-4D92-8A01-232F17EB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F9B2D-A3EB-4F97-9E4C-C96E2D9A7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4C59-EB81-4E18-A22E-61876750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5B5CC-5FCA-4B29-9B20-995B20E4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55DA-F8D6-4BBF-91CA-78E283B3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6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2B2D-5D25-4F08-ADBE-20D80246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1A885-48E9-44B1-9D88-F3F896568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36ED-214C-452B-98CA-43568987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41B0-58A0-4C2B-8B43-C50C9855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8E27-B3FB-4FA5-9F17-4E033BC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8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9D770-C563-4856-A338-676139FF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88FA1-BC90-4F55-B402-061C19481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8A28A-18B3-47CB-B5D1-BC044C9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100E-E9EB-4897-A94B-EDD5A481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CA835-49E4-4AA1-BD71-CBB296F5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3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4F66-EE29-4F70-83CD-985EAA47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D0A3-C621-4188-8A44-34442A7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CF9D-8B9E-4BFB-9CDF-36499012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43A0-B2D1-4C80-B8F5-F782B79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03A0-C152-4192-A8B7-97BB91E2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6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838B-3ABA-4DEB-8F8B-331542BC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A44D-C1FE-4909-9A26-A3AB8151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06E-3D48-4ED4-A9C3-AC5ACC10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F354-9332-4760-A4BE-B756D34E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9D5C-2D4C-4E67-8ACF-21138BD9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6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1B12-996E-4C13-ADEF-83049BF4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621B-8790-42F3-8CAA-08AB85F77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BD78C-CB50-4FF0-AE9C-F9159C75F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41409-0E2C-4EA4-B992-C0AE2558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91D78-90DB-4B12-B6A3-977FFA69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05C3-942B-4DE5-8E8D-91CEFA32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05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9234-39BB-4CAE-AD3C-1EC1CC5A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B0279-F50E-4D56-8B94-9FBF2796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3B54-15E8-46C2-A7B5-FFE9F4B4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CE048-3581-4673-9CB4-0262AC88F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715-C262-477B-B6EF-5C20AC694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D73A4-E5E6-43C5-928F-2C9D5066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C7BC3-4F28-4644-821E-BA1DF98E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32623-9C0E-49E0-B5BE-8A60B3CA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8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ED2A-752E-4A82-B87B-78DA8BD1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50CCC-98FE-4AC9-A4C1-BFF23065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DB3E-3436-45A4-BC22-685DBDCF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80AC7-F220-43EF-A564-5672AD25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75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CF312-7A91-4761-9C0B-DC0700C0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08EA-7BC4-450F-AB2C-165598B1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3F041-3A2F-44C5-8EC4-0C73058A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2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D6C6-7A3D-44DE-B523-95B9CA3B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2327-258A-471A-BA0F-56330A44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F901-2ADB-4A99-A98D-7F354B09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FDA4-3E12-4705-BC18-C1257511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628EE-5ED1-4C82-A9C1-E518CC52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6892-4E5C-4F60-A704-4C633174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3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28A-68C0-4465-A723-368F86A7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E33CC-7DA3-4607-9000-E2257E941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5B7A-BF05-45ED-A36F-81AFE9B34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FB0F-467A-44E2-BD2E-09372ABB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D7A0D-E7D9-4D08-AF29-C964B2A7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E9732-2DF8-45D3-BA35-1CB09F4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56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4337-C136-4A7E-A4F9-B28EC403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93D7-E356-437F-85E6-895FB2B4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282F-729C-474F-AB30-AACC13FE0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E237-0560-428C-B221-4A3423CA1D4D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6CC9-3CDA-4EB6-A786-0CF1A49CB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0409-72FF-4A95-B6FB-7B5D2958F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212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1924E4-30B7-4FD5-B6E2-33FD5ACD3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05" y="609955"/>
            <a:ext cx="3264068" cy="5734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FEFA46-6590-4521-979A-E3A48E444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92" y="595452"/>
            <a:ext cx="3264068" cy="5748848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3CA8A8B-38DC-449B-9E26-8BB63AA82F54}"/>
              </a:ext>
            </a:extLst>
          </p:cNvPr>
          <p:cNvSpPr/>
          <p:nvPr/>
        </p:nvSpPr>
        <p:spPr>
          <a:xfrm>
            <a:off x="4981012" y="2911642"/>
            <a:ext cx="1335505" cy="10347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22</cp:revision>
  <dcterms:created xsi:type="dcterms:W3CDTF">2018-10-30T13:49:43Z</dcterms:created>
  <dcterms:modified xsi:type="dcterms:W3CDTF">2018-11-01T05:38:28Z</dcterms:modified>
</cp:coreProperties>
</file>