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53" d="100"/>
          <a:sy n="53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05" y="609955"/>
            <a:ext cx="3264068" cy="573434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3CA8A8B-38DC-449B-9E26-8BB63AA82F54}"/>
              </a:ext>
            </a:extLst>
          </p:cNvPr>
          <p:cNvSpPr/>
          <p:nvPr/>
        </p:nvSpPr>
        <p:spPr>
          <a:xfrm>
            <a:off x="4981012" y="2911642"/>
            <a:ext cx="1335505" cy="10347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A4B40-CAE4-484B-AB93-01F9C343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03" y="609955"/>
            <a:ext cx="3257680" cy="57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23</cp:revision>
  <dcterms:created xsi:type="dcterms:W3CDTF">2018-10-30T13:49:43Z</dcterms:created>
  <dcterms:modified xsi:type="dcterms:W3CDTF">2018-11-02T04:03:19Z</dcterms:modified>
</cp:coreProperties>
</file>