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C958-DE4B-484F-91E0-C87CBE9B3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1D971-4457-4AA7-B926-9078D6690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24EF-A511-42E7-8EE0-79A0397A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E4B-76E5-43DD-AA34-D4F16FFEED27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5B8A-C0A9-44F8-8E10-026FA4F1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9DE5-4755-483F-8D49-13EFC0F2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9C4A-459B-4C19-95C1-F93CB3C7A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3337-9E8F-40F6-87C9-09D5C630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32D8-850F-4DC9-8B37-705C9A74A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FDE9-21D3-45F7-9BAF-B45B5255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E4B-76E5-43DD-AA34-D4F16FFEED27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4DAB2-9DFC-4491-B2C3-D5700A35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D43AA-937E-42E7-8E65-E82FEF32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9C4A-459B-4C19-95C1-F93CB3C7A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88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F2074-2561-43B9-B07A-D84DA1697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153B8-BF59-4FA1-80D2-CA4A8BD2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F2B4C-F365-4D85-A216-38C4FC16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E4B-76E5-43DD-AA34-D4F16FFEED27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CD055-3CBE-45AB-BB9D-0B65077B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5729-F1B3-44D4-AAA0-15BEC4E5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9C4A-459B-4C19-95C1-F93CB3C7A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000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6850-105C-4532-AC6B-9B12B165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69F6-648F-480C-876D-F7083126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FE184-AE98-446F-9EC0-89B0C9A4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E4B-76E5-43DD-AA34-D4F16FFEED27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B1C0-D5DC-469E-BBE1-AB5168E6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A4CA-C4AE-4BA5-A199-A650836B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9C4A-459B-4C19-95C1-F93CB3C7A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7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86DA-4F30-454C-A0F8-701818D2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ABBF4-E9AD-47E1-A2F8-302118F2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09A7-67E4-4CA7-A4D2-AEC8E685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E4B-76E5-43DD-AA34-D4F16FFEED27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89C7-DA4C-4851-97C7-727F93CB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D0A2-25B4-46E2-B2A2-473D6E4F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9C4A-459B-4C19-95C1-F93CB3C7A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7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5149-34B7-45CD-AC64-E4FF7768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3D19-9ED0-4AE7-B621-72DBE3931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1B055-F989-4D73-83C7-6F84F7D1B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B0410-140F-44EF-8BDB-E9E0DD62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E4B-76E5-43DD-AA34-D4F16FFEED27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4424F-D90F-45DD-8BD8-9A612B15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C3D28-AB90-47EB-944D-66F75049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9C4A-459B-4C19-95C1-F93CB3C7A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631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B365-B4EE-42D7-B351-2635C7B3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8B62A-1B4A-4146-B0F6-2FE44236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91F30-19A1-484D-A776-C8A61AB92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9663C-44E3-4EE7-B60E-C61A7D597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DE52A-CAD2-441C-9C17-E5DFADC4D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6570C-DE75-4423-9048-B298EA4F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E4B-76E5-43DD-AA34-D4F16FFEED27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3DD96-AF87-472F-A702-FA0C1A67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16A07-52A4-44E9-803A-71955934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9C4A-459B-4C19-95C1-F93CB3C7A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25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7E48-DD62-4BFF-9361-800C44EB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02E5E-C612-4A97-B959-7C1D22A1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E4B-76E5-43DD-AA34-D4F16FFEED27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57F4B-268C-4141-9018-39E81EF9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BD91C-47B6-4198-82CE-B71D4B30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9C4A-459B-4C19-95C1-F93CB3C7A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732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3B0D9-6891-4F36-B131-1DA7ED48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E4B-76E5-43DD-AA34-D4F16FFEED27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63670-B87A-4269-8A08-96A2990C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F81AF-C8C2-40EA-80A5-FC508749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9C4A-459B-4C19-95C1-F93CB3C7A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46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4AA9-2231-4E51-AEDC-D2E8D87D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AA7E-A8A7-45D1-A209-2A951DEA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1D65E-5D62-41AC-850E-7864BF259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D42EF-1786-4BAE-9D46-1B1C6363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E4B-76E5-43DD-AA34-D4F16FFEED27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6E8C2-495D-475C-A153-D97E865D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CCBE2-20C7-4829-8DBE-A119F6B1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9C4A-459B-4C19-95C1-F93CB3C7A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23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2444-6C18-466D-BE29-DCF7A366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BBCAB-D9D9-40F1-9F24-94CC79C83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3E84C-6A89-4B27-A95F-E68B65FD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1B990-4A36-47CA-829F-69326973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1E4B-76E5-43DD-AA34-D4F16FFEED27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E81F-5662-4B39-83E1-9BACFB0E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D0AB-0463-4B99-982D-AAF6589C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9C4A-459B-4C19-95C1-F93CB3C7A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9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2949D-8908-4F47-B84C-02657F12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CF33A-8350-473E-BD53-CF5A8F89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E395-1846-440E-BC7B-28ABE11DD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1E4B-76E5-43DD-AA34-D4F16FFEED27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9DE4-42F9-4A73-BFF6-EC12DDD06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6355-BF9E-40FF-8FC0-7BFE73FF5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9C4A-459B-4C19-95C1-F93CB3C7A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888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F4EE8A-82BE-49A5-8A89-0E2EF849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1" y="0"/>
            <a:ext cx="391885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FEE0691-5FA5-40BC-A783-ED5E76CFA47C}"/>
              </a:ext>
            </a:extLst>
          </p:cNvPr>
          <p:cNvSpPr/>
          <p:nvPr/>
        </p:nvSpPr>
        <p:spPr>
          <a:xfrm>
            <a:off x="4333875" y="828675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267D1-A93E-400B-B227-841923745FD2}"/>
              </a:ext>
            </a:extLst>
          </p:cNvPr>
          <p:cNvSpPr/>
          <p:nvPr/>
        </p:nvSpPr>
        <p:spPr>
          <a:xfrm>
            <a:off x="4333875" y="2886075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67839B-9EE8-4969-AA41-12E5F8E617C5}"/>
              </a:ext>
            </a:extLst>
          </p:cNvPr>
          <p:cNvSpPr/>
          <p:nvPr/>
        </p:nvSpPr>
        <p:spPr>
          <a:xfrm>
            <a:off x="4333875" y="4943475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29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2</cp:revision>
  <dcterms:created xsi:type="dcterms:W3CDTF">2018-10-28T10:41:06Z</dcterms:created>
  <dcterms:modified xsi:type="dcterms:W3CDTF">2018-10-28T10:42:14Z</dcterms:modified>
</cp:coreProperties>
</file>