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2"/>
  </p:normalViewPr>
  <p:slideViewPr>
    <p:cSldViewPr showGuides="1">
      <p:cViewPr varScale="1">
        <p:scale>
          <a:sx n="111" d="100"/>
          <a:sy n="111" d="100"/>
        </p:scale>
        <p:origin x="1440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A90748A2-4053-1F4B-AE0C-9C15236A2B5F}"/>
              </a:ext>
            </a:extLst>
          </p:cNvPr>
          <p:cNvSpPr/>
          <p:nvPr/>
        </p:nvSpPr>
        <p:spPr>
          <a:xfrm>
            <a:off x="1981200" y="2007561"/>
            <a:ext cx="2962620" cy="3467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SaveCommand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6D96DB-788F-734E-A0A0-E8601618E4A6}"/>
              </a:ext>
            </a:extLst>
          </p:cNvPr>
          <p:cNvCxnSpPr>
            <a:cxnSpLocks/>
            <a:stCxn id="7" idx="0"/>
            <a:endCxn id="9" idx="0"/>
          </p:cNvCxnSpPr>
          <p:nvPr/>
        </p:nvCxnSpPr>
        <p:spPr>
          <a:xfrm flipV="1">
            <a:off x="3462510" y="1687744"/>
            <a:ext cx="2263" cy="319817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Isosceles Triangle 10">
            <a:extLst>
              <a:ext uri="{FF2B5EF4-FFF2-40B4-BE49-F238E27FC236}">
                <a16:creationId xmlns:a16="http://schemas.microsoft.com/office/drawing/2014/main" id="{3C51DA7D-98B6-8247-BACD-12E515589416}"/>
              </a:ext>
            </a:extLst>
          </p:cNvPr>
          <p:cNvSpPr/>
          <p:nvPr/>
        </p:nvSpPr>
        <p:spPr>
          <a:xfrm>
            <a:off x="3322625" y="1687744"/>
            <a:ext cx="284295" cy="15615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89B8C2B-1FCC-774A-B328-3387F82EF7AF}"/>
              </a:ext>
            </a:extLst>
          </p:cNvPr>
          <p:cNvSpPr/>
          <p:nvPr/>
        </p:nvSpPr>
        <p:spPr>
          <a:xfrm>
            <a:off x="2671041" y="1317538"/>
            <a:ext cx="1589103" cy="3467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Command</a:t>
            </a:r>
            <a:endParaRPr lang="en-SG" sz="1200" b="1" i="1" dirty="0">
              <a:solidFill>
                <a:schemeClr val="bg1"/>
              </a:solidFill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098972C-035C-484A-AFB6-7661ED85C19B}"/>
              </a:ext>
            </a:extLst>
          </p:cNvPr>
          <p:cNvSpPr/>
          <p:nvPr/>
        </p:nvSpPr>
        <p:spPr>
          <a:xfrm>
            <a:off x="2819400" y="2730730"/>
            <a:ext cx="1259718" cy="3467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File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E42F9EE-166A-6848-B340-2535CA643215}"/>
              </a:ext>
            </a:extLst>
          </p:cNvPr>
          <p:cNvSpPr/>
          <p:nvPr/>
        </p:nvSpPr>
        <p:spPr>
          <a:xfrm>
            <a:off x="3351326" y="2364134"/>
            <a:ext cx="195865" cy="186962"/>
          </a:xfrm>
          <a:prstGeom prst="diamon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32BE21-1550-4043-B8C0-BF5F0737F0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3449259" y="2551096"/>
            <a:ext cx="0" cy="179634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F4D04D-CD12-CE44-91C6-DE706474572D}"/>
              </a:ext>
            </a:extLst>
          </p:cNvPr>
          <p:cNvSpPr txBox="1"/>
          <p:nvPr/>
        </p:nvSpPr>
        <p:spPr>
          <a:xfrm>
            <a:off x="3124200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2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8A8FE290-465F-DF4B-8900-ABC2669F04F3}"/>
              </a:ext>
            </a:extLst>
          </p:cNvPr>
          <p:cNvSpPr/>
          <p:nvPr/>
        </p:nvSpPr>
        <p:spPr>
          <a:xfrm>
            <a:off x="304800" y="1089733"/>
            <a:ext cx="7580089" cy="43204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47536217-B74D-E34F-A796-2E545F63F901}"/>
              </a:ext>
            </a:extLst>
          </p:cNvPr>
          <p:cNvSpPr/>
          <p:nvPr/>
        </p:nvSpPr>
        <p:spPr>
          <a:xfrm>
            <a:off x="540245" y="172526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8EC7C1-EF3A-184E-A7C1-33E236F81F59}"/>
              </a:ext>
            </a:extLst>
          </p:cNvPr>
          <p:cNvCxnSpPr>
            <a:cxnSpLocks/>
          </p:cNvCxnSpPr>
          <p:nvPr/>
        </p:nvCxnSpPr>
        <p:spPr>
          <a:xfrm>
            <a:off x="1268059" y="2088931"/>
            <a:ext cx="0" cy="33212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9709CA1-E464-B745-8D9F-885533D27F6D}"/>
              </a:ext>
            </a:extLst>
          </p:cNvPr>
          <p:cNvSpPr/>
          <p:nvPr/>
        </p:nvSpPr>
        <p:spPr>
          <a:xfrm>
            <a:off x="1196051" y="2439625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60891814-0120-1847-AFB8-AA74BDEE5762}"/>
              </a:ext>
            </a:extLst>
          </p:cNvPr>
          <p:cNvSpPr/>
          <p:nvPr/>
        </p:nvSpPr>
        <p:spPr>
          <a:xfrm>
            <a:off x="2220447" y="1725260"/>
            <a:ext cx="1596938" cy="36367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ModsUniParser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4BAC43-31A4-344B-8F0B-E56E3A85C0B6}"/>
              </a:ext>
            </a:extLst>
          </p:cNvPr>
          <p:cNvCxnSpPr>
            <a:cxnSpLocks/>
          </p:cNvCxnSpPr>
          <p:nvPr/>
        </p:nvCxnSpPr>
        <p:spPr>
          <a:xfrm>
            <a:off x="3051799" y="1997532"/>
            <a:ext cx="7669" cy="18416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E1189E-4434-0947-B5AB-32987D6F09E7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6089538" y="3205538"/>
            <a:ext cx="1" cy="2014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14C4B-C6DD-E647-BEA6-CB2092214D62}"/>
              </a:ext>
            </a:extLst>
          </p:cNvPr>
          <p:cNvSpPr/>
          <p:nvPr/>
        </p:nvSpPr>
        <p:spPr>
          <a:xfrm>
            <a:off x="6006877" y="3205538"/>
            <a:ext cx="165323" cy="3136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C52E40-4E6E-C34B-9705-E91F2DD1A521}"/>
              </a:ext>
            </a:extLst>
          </p:cNvPr>
          <p:cNvCxnSpPr/>
          <p:nvPr/>
        </p:nvCxnSpPr>
        <p:spPr>
          <a:xfrm>
            <a:off x="76200" y="244331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8384A3-1524-7549-A545-A467EAD4ADCA}"/>
              </a:ext>
            </a:extLst>
          </p:cNvPr>
          <p:cNvCxnSpPr>
            <a:cxnSpLocks/>
          </p:cNvCxnSpPr>
          <p:nvPr/>
        </p:nvCxnSpPr>
        <p:spPr>
          <a:xfrm>
            <a:off x="1237829" y="2565368"/>
            <a:ext cx="176510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A97AC-9B6B-DE4D-8BEB-32B528C698D2}"/>
              </a:ext>
            </a:extLst>
          </p:cNvPr>
          <p:cNvCxnSpPr>
            <a:cxnSpLocks/>
          </p:cNvCxnSpPr>
          <p:nvPr/>
        </p:nvCxnSpPr>
        <p:spPr>
          <a:xfrm>
            <a:off x="4769306" y="3249966"/>
            <a:ext cx="7414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C7A70B-CF4B-B549-9351-C1DDBD4508C7}"/>
              </a:ext>
            </a:extLst>
          </p:cNvPr>
          <p:cNvSpPr txBox="1"/>
          <p:nvPr/>
        </p:nvSpPr>
        <p:spPr>
          <a:xfrm>
            <a:off x="3262913" y="3975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C386DD-2C66-EC47-9818-20503EDF20D8}"/>
              </a:ext>
            </a:extLst>
          </p:cNvPr>
          <p:cNvCxnSpPr>
            <a:cxnSpLocks/>
          </p:cNvCxnSpPr>
          <p:nvPr/>
        </p:nvCxnSpPr>
        <p:spPr>
          <a:xfrm>
            <a:off x="4788825" y="3506890"/>
            <a:ext cx="12610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2146A6-2493-1542-B7B5-F6C40A2F4236}"/>
              </a:ext>
            </a:extLst>
          </p:cNvPr>
          <p:cNvCxnSpPr>
            <a:cxnSpLocks/>
          </p:cNvCxnSpPr>
          <p:nvPr/>
        </p:nvCxnSpPr>
        <p:spPr>
          <a:xfrm>
            <a:off x="1337798" y="3671945"/>
            <a:ext cx="16241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2">
            <a:extLst>
              <a:ext uri="{FF2B5EF4-FFF2-40B4-BE49-F238E27FC236}">
                <a16:creationId xmlns:a16="http://schemas.microsoft.com/office/drawing/2014/main" id="{9DC5EEAA-49BE-B54E-8965-925F39AB3DD9}"/>
              </a:ext>
            </a:extLst>
          </p:cNvPr>
          <p:cNvSpPr/>
          <p:nvPr/>
        </p:nvSpPr>
        <p:spPr>
          <a:xfrm>
            <a:off x="7961096" y="1790914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DA4253-24B2-C042-A98D-BA16EE4DFED1}"/>
              </a:ext>
            </a:extLst>
          </p:cNvPr>
          <p:cNvCxnSpPr/>
          <p:nvPr/>
        </p:nvCxnSpPr>
        <p:spPr>
          <a:xfrm>
            <a:off x="8476348" y="2129572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AE6A2-9262-874D-9CBF-C4403EDB004B}"/>
              </a:ext>
            </a:extLst>
          </p:cNvPr>
          <p:cNvSpPr/>
          <p:nvPr/>
        </p:nvSpPr>
        <p:spPr>
          <a:xfrm>
            <a:off x="8413876" y="4109611"/>
            <a:ext cx="132114" cy="291642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A3BCF2-19EE-484A-B288-3D37E4E9A894}"/>
              </a:ext>
            </a:extLst>
          </p:cNvPr>
          <p:cNvCxnSpPr>
            <a:cxnSpLocks/>
          </p:cNvCxnSpPr>
          <p:nvPr/>
        </p:nvCxnSpPr>
        <p:spPr>
          <a:xfrm>
            <a:off x="6116207" y="4109611"/>
            <a:ext cx="2297669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D046B9-DCA6-7346-8DED-A5564AE341FE}"/>
              </a:ext>
            </a:extLst>
          </p:cNvPr>
          <p:cNvCxnSpPr>
            <a:cxnSpLocks/>
          </p:cNvCxnSpPr>
          <p:nvPr/>
        </p:nvCxnSpPr>
        <p:spPr>
          <a:xfrm>
            <a:off x="1348451" y="5071754"/>
            <a:ext cx="48237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326C9C-7A2F-874F-BD87-0662419289ED}"/>
              </a:ext>
            </a:extLst>
          </p:cNvPr>
          <p:cNvSpPr txBox="1"/>
          <p:nvPr/>
        </p:nvSpPr>
        <p:spPr>
          <a:xfrm>
            <a:off x="6192471" y="386661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saveUserFile</a:t>
            </a:r>
            <a:r>
              <a:rPr lang="en-US" dirty="0">
                <a:solidFill>
                  <a:srgbClr val="7030A0"/>
                </a:solidFill>
              </a:rPr>
              <a:t>(…)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1B429-6ECB-1745-986B-2AE13C06AB32}"/>
              </a:ext>
            </a:extLst>
          </p:cNvPr>
          <p:cNvSpPr txBox="1"/>
          <p:nvPr/>
        </p:nvSpPr>
        <p:spPr>
          <a:xfrm>
            <a:off x="1380402" y="2565521"/>
            <a:ext cx="1538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endParaRPr lang="en-US" sz="1200" dirty="0"/>
          </a:p>
          <a:p>
            <a:pPr algn="l"/>
            <a:r>
              <a:rPr lang="en-US" sz="1200" dirty="0"/>
              <a:t>(“save </a:t>
            </a:r>
            <a:r>
              <a:rPr lang="en-US" sz="1200" dirty="0" err="1"/>
              <a:t>sp</a:t>
            </a:r>
            <a:r>
              <a:rPr lang="en-US" sz="1200" dirty="0"/>
              <a:t>/</a:t>
            </a:r>
            <a:r>
              <a:rPr lang="en-US" sz="1200" dirty="0" err="1"/>
              <a:t>userdata.xml</a:t>
            </a:r>
            <a:r>
              <a:rPr lang="en-US" sz="1200" dirty="0"/>
              <a:t>”)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90E1B2-2F98-4F4C-A7AC-1DF759B863E5}"/>
              </a:ext>
            </a:extLst>
          </p:cNvPr>
          <p:cNvSpPr txBox="1"/>
          <p:nvPr/>
        </p:nvSpPr>
        <p:spPr>
          <a:xfrm>
            <a:off x="3934644" y="485244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60BEE-00AD-404C-87B9-BA4C7C1AB327}"/>
              </a:ext>
            </a:extLst>
          </p:cNvPr>
          <p:cNvSpPr txBox="1"/>
          <p:nvPr/>
        </p:nvSpPr>
        <p:spPr>
          <a:xfrm>
            <a:off x="295183" y="496720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37BBEF-36DA-C742-99A8-6A27718EAA02}"/>
              </a:ext>
            </a:extLst>
          </p:cNvPr>
          <p:cNvSpPr/>
          <p:nvPr/>
        </p:nvSpPr>
        <p:spPr>
          <a:xfrm>
            <a:off x="7063451" y="481475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F16D55-6544-E243-A903-5B442E1A16CB}"/>
              </a:ext>
            </a:extLst>
          </p:cNvPr>
          <p:cNvCxnSpPr>
            <a:cxnSpLocks/>
          </p:cNvCxnSpPr>
          <p:nvPr/>
        </p:nvCxnSpPr>
        <p:spPr>
          <a:xfrm>
            <a:off x="6152011" y="4981137"/>
            <a:ext cx="911440" cy="332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7E535B44-B409-6845-89F2-5D4D2AA87098}"/>
              </a:ext>
            </a:extLst>
          </p:cNvPr>
          <p:cNvSpPr/>
          <p:nvPr/>
        </p:nvSpPr>
        <p:spPr>
          <a:xfrm>
            <a:off x="3886200" y="2550810"/>
            <a:ext cx="1696733" cy="2685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SaveCommandParser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BA23C1-0278-ED42-9645-DEF321897EB5}"/>
              </a:ext>
            </a:extLst>
          </p:cNvPr>
          <p:cNvCxnSpPr>
            <a:cxnSpLocks/>
          </p:cNvCxnSpPr>
          <p:nvPr/>
        </p:nvCxnSpPr>
        <p:spPr>
          <a:xfrm flipV="1">
            <a:off x="3048000" y="3159434"/>
            <a:ext cx="1596697" cy="30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719B9-A83B-944F-BC32-A6571C524D47}"/>
              </a:ext>
            </a:extLst>
          </p:cNvPr>
          <p:cNvSpPr/>
          <p:nvPr/>
        </p:nvSpPr>
        <p:spPr>
          <a:xfrm>
            <a:off x="4622667" y="2818026"/>
            <a:ext cx="205843" cy="1906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2B0C39-C0C9-C34C-A704-58DDDAB9DD1A}"/>
              </a:ext>
            </a:extLst>
          </p:cNvPr>
          <p:cNvCxnSpPr>
            <a:cxnSpLocks/>
            <a:stCxn id="34" idx="0"/>
          </p:cNvCxnSpPr>
          <p:nvPr/>
        </p:nvCxnSpPr>
        <p:spPr>
          <a:xfrm>
            <a:off x="4725589" y="2818026"/>
            <a:ext cx="7144" cy="909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6F36F92-4B66-FB48-BE7A-9F175CAA418F}"/>
              </a:ext>
            </a:extLst>
          </p:cNvPr>
          <p:cNvSpPr/>
          <p:nvPr/>
        </p:nvSpPr>
        <p:spPr>
          <a:xfrm>
            <a:off x="4629813" y="3156782"/>
            <a:ext cx="198698" cy="4334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A44145-D86D-5441-8D0E-38CC8FFDDA4E}"/>
              </a:ext>
            </a:extLst>
          </p:cNvPr>
          <p:cNvCxnSpPr>
            <a:cxnSpLocks/>
          </p:cNvCxnSpPr>
          <p:nvPr/>
        </p:nvCxnSpPr>
        <p:spPr>
          <a:xfrm>
            <a:off x="3121428" y="3590245"/>
            <a:ext cx="170708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BF3FF-A630-034B-88CE-15B7089CDBA7}"/>
              </a:ext>
            </a:extLst>
          </p:cNvPr>
          <p:cNvCxnSpPr>
            <a:cxnSpLocks/>
          </p:cNvCxnSpPr>
          <p:nvPr/>
        </p:nvCxnSpPr>
        <p:spPr>
          <a:xfrm>
            <a:off x="6019800" y="4648200"/>
            <a:ext cx="546708" cy="196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A280C3-1946-A24C-B56F-A261A22B8760}"/>
              </a:ext>
            </a:extLst>
          </p:cNvPr>
          <p:cNvCxnSpPr>
            <a:cxnSpLocks/>
          </p:cNvCxnSpPr>
          <p:nvPr/>
        </p:nvCxnSpPr>
        <p:spPr>
          <a:xfrm>
            <a:off x="3129200" y="2663565"/>
            <a:ext cx="757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6547B2-AC0F-EA47-8659-40CFC6CDCE0E}"/>
              </a:ext>
            </a:extLst>
          </p:cNvPr>
          <p:cNvCxnSpPr>
            <a:cxnSpLocks/>
          </p:cNvCxnSpPr>
          <p:nvPr/>
        </p:nvCxnSpPr>
        <p:spPr>
          <a:xfrm>
            <a:off x="3129200" y="3008673"/>
            <a:ext cx="16401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852F537-D88E-3146-8D2C-E25FE1328EDB}"/>
              </a:ext>
            </a:extLst>
          </p:cNvPr>
          <p:cNvSpPr txBox="1"/>
          <p:nvPr/>
        </p:nvSpPr>
        <p:spPr>
          <a:xfrm>
            <a:off x="3312643" y="3170769"/>
            <a:ext cx="1345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parse </a:t>
            </a:r>
          </a:p>
          <a:p>
            <a:pPr algn="l"/>
            <a:r>
              <a:rPr lang="en-US" sz="1200" dirty="0"/>
              <a:t>(“</a:t>
            </a:r>
            <a:r>
              <a:rPr lang="en-US" sz="1200" dirty="0" err="1"/>
              <a:t>sp</a:t>
            </a:r>
            <a:r>
              <a:rPr lang="en-US" sz="1200" dirty="0"/>
              <a:t>/</a:t>
            </a:r>
            <a:r>
              <a:rPr lang="en-US" sz="1200" dirty="0" err="1"/>
              <a:t>userdata.xml</a:t>
            </a:r>
            <a:r>
              <a:rPr lang="en-US" sz="1200" dirty="0"/>
              <a:t>”)</a:t>
            </a:r>
          </a:p>
        </p:txBody>
      </p:sp>
      <p:pic>
        <p:nvPicPr>
          <p:cNvPr id="42" name="Graphic 41" descr="Close">
            <a:extLst>
              <a:ext uri="{FF2B5EF4-FFF2-40B4-BE49-F238E27FC236}">
                <a16:creationId xmlns:a16="http://schemas.microsoft.com/office/drawing/2014/main" id="{51B43B21-9CFA-9D44-AD0D-FC704D78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9533" y="3639800"/>
            <a:ext cx="246400" cy="2464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B8E53E-0E97-7F43-A549-AF51379A454F}"/>
              </a:ext>
            </a:extLst>
          </p:cNvPr>
          <p:cNvCxnSpPr>
            <a:cxnSpLocks/>
          </p:cNvCxnSpPr>
          <p:nvPr/>
        </p:nvCxnSpPr>
        <p:spPr>
          <a:xfrm>
            <a:off x="6153264" y="4401253"/>
            <a:ext cx="2297669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E8E052-7328-3346-8CC5-0153CE2E466B}"/>
              </a:ext>
            </a:extLst>
          </p:cNvPr>
          <p:cNvCxnSpPr>
            <a:cxnSpLocks/>
          </p:cNvCxnSpPr>
          <p:nvPr/>
        </p:nvCxnSpPr>
        <p:spPr>
          <a:xfrm flipH="1">
            <a:off x="76200" y="521991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Close">
            <a:extLst>
              <a:ext uri="{FF2B5EF4-FFF2-40B4-BE49-F238E27FC236}">
                <a16:creationId xmlns:a16="http://schemas.microsoft.com/office/drawing/2014/main" id="{0F4A0785-F05A-4845-9486-8ACAA03CF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6268" y="3677120"/>
            <a:ext cx="246400" cy="246400"/>
          </a:xfrm>
          <a:prstGeom prst="rect">
            <a:avLst/>
          </a:prstGeom>
        </p:spPr>
      </p:pic>
      <p:sp>
        <p:nvSpPr>
          <p:cNvPr id="9" name="Rectangle 62">
            <a:extLst>
              <a:ext uri="{FF2B5EF4-FFF2-40B4-BE49-F238E27FC236}">
                <a16:creationId xmlns:a16="http://schemas.microsoft.com/office/drawing/2014/main" id="{29DE4FBA-A056-1348-BBDE-C7F04D8121A7}"/>
              </a:ext>
            </a:extLst>
          </p:cNvPr>
          <p:cNvSpPr/>
          <p:nvPr/>
        </p:nvSpPr>
        <p:spPr>
          <a:xfrm>
            <a:off x="5510800" y="3069204"/>
            <a:ext cx="1271000" cy="2835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 :</a:t>
            </a:r>
            <a:r>
              <a:rPr lang="en-US" sz="1200" dirty="0" err="1">
                <a:solidFill>
                  <a:schemeClr val="bg1"/>
                </a:solidFill>
              </a:rPr>
              <a:t>LoginCommand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AEC76C-2CA4-7A4A-A59F-6891533C0E27}"/>
              </a:ext>
            </a:extLst>
          </p:cNvPr>
          <p:cNvCxnSpPr>
            <a:cxnSpLocks/>
          </p:cNvCxnSpPr>
          <p:nvPr/>
        </p:nvCxnSpPr>
        <p:spPr>
          <a:xfrm flipV="1">
            <a:off x="1237829" y="3985242"/>
            <a:ext cx="4812025" cy="47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AC21D-97DF-2744-978E-E907F049E0C5}"/>
              </a:ext>
            </a:extLst>
          </p:cNvPr>
          <p:cNvSpPr/>
          <p:nvPr/>
        </p:nvSpPr>
        <p:spPr>
          <a:xfrm>
            <a:off x="6019800" y="3960473"/>
            <a:ext cx="152400" cy="11112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pic>
        <p:nvPicPr>
          <p:cNvPr id="97" name="Graphic 96" descr="Close">
            <a:extLst>
              <a:ext uri="{FF2B5EF4-FFF2-40B4-BE49-F238E27FC236}">
                <a16:creationId xmlns:a16="http://schemas.microsoft.com/office/drawing/2014/main" id="{B423E7C1-9A93-5646-A6A4-FC3C81042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6338" y="5163800"/>
            <a:ext cx="246400" cy="246400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5F648-F091-604F-B4A6-A2387A6188D3}"/>
              </a:ext>
            </a:extLst>
          </p:cNvPr>
          <p:cNvCxnSpPr>
            <a:cxnSpLocks/>
          </p:cNvCxnSpPr>
          <p:nvPr/>
        </p:nvCxnSpPr>
        <p:spPr>
          <a:xfrm flipH="1">
            <a:off x="7132787" y="4758660"/>
            <a:ext cx="6864" cy="5283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100" name="Graphic 99" descr="Close">
            <a:extLst>
              <a:ext uri="{FF2B5EF4-FFF2-40B4-BE49-F238E27FC236}">
                <a16:creationId xmlns:a16="http://schemas.microsoft.com/office/drawing/2014/main" id="{1B03F269-7351-294F-B0A2-CDCEE7B4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400" y="5163800"/>
            <a:ext cx="246400" cy="246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1F2453-AD1D-014F-8DDF-87BB93167CD4}"/>
              </a:ext>
            </a:extLst>
          </p:cNvPr>
          <p:cNvSpPr/>
          <p:nvPr/>
        </p:nvSpPr>
        <p:spPr>
          <a:xfrm>
            <a:off x="2979790" y="2550810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F58EFEDD-E067-6844-A0D8-960334F20EDD}"/>
              </a:ext>
            </a:extLst>
          </p:cNvPr>
          <p:cNvSpPr/>
          <p:nvPr/>
        </p:nvSpPr>
        <p:spPr>
          <a:xfrm>
            <a:off x="6578839" y="4495800"/>
            <a:ext cx="1160722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Result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6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1345880"/>
            <a:ext cx="11918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save </a:t>
            </a:r>
            <a:r>
              <a:rPr lang="en-US" sz="1400" dirty="0" err="1"/>
              <a:t>sp</a:t>
            </a:r>
            <a:r>
              <a:rPr lang="en-US" sz="1400" dirty="0"/>
              <a:t>/</a:t>
            </a:r>
            <a:r>
              <a:rPr lang="en-US" sz="1400" dirty="0" err="1"/>
              <a:t>userdata.xml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4840" y="1542583"/>
            <a:ext cx="16297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rgbClr val="6F42C1"/>
                </a:solidFill>
                <a:latin typeface="SFMono-Regular"/>
              </a:rPr>
              <a:t>saveUserFile</a:t>
            </a:r>
            <a:r>
              <a:rPr lang="en-US" sz="1400" dirty="0">
                <a:solidFill>
                  <a:srgbClr val="7030A0"/>
                </a:solidFill>
              </a:rPr>
              <a:t>(user, “</a:t>
            </a:r>
            <a:r>
              <a:rPr lang="en-US" sz="1400" dirty="0" err="1">
                <a:solidFill>
                  <a:srgbClr val="7030A0"/>
                </a:solidFill>
              </a:rPr>
              <a:t>userdata.xml</a:t>
            </a:r>
            <a:r>
              <a:rPr lang="en-US" sz="1400" dirty="0">
                <a:solidFill>
                  <a:srgbClr val="7030A0"/>
                </a:solidFill>
              </a:rPr>
              <a:t>”)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400" dirty="0" err="1">
                <a:solidFill>
                  <a:schemeClr val="accent5">
                    <a:lumMod val="75000"/>
                  </a:schemeClr>
                </a:solidFill>
              </a:rPr>
              <a:t>SaveUserChangedEvent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32639D8C-DF15-9544-B4E8-39FE066714F5}"/>
              </a:ext>
            </a:extLst>
          </p:cNvPr>
          <p:cNvSpPr/>
          <p:nvPr/>
        </p:nvSpPr>
        <p:spPr>
          <a:xfrm>
            <a:off x="5693778" y="385057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9D2A9B-336E-F247-BD04-E80AEB650CC1}"/>
              </a:ext>
            </a:extLst>
          </p:cNvPr>
          <p:cNvCxnSpPr/>
          <p:nvPr/>
        </p:nvCxnSpPr>
        <p:spPr>
          <a:xfrm>
            <a:off x="6240595" y="4214247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0F210B8-6B21-F347-BC9B-A9C3FB6B625B}"/>
              </a:ext>
            </a:extLst>
          </p:cNvPr>
          <p:cNvSpPr/>
          <p:nvPr/>
        </p:nvSpPr>
        <p:spPr>
          <a:xfrm>
            <a:off x="6168587" y="4907916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607602-8BDE-B84F-8819-274575905324}"/>
              </a:ext>
            </a:extLst>
          </p:cNvPr>
          <p:cNvSpPr txBox="1"/>
          <p:nvPr/>
        </p:nvSpPr>
        <p:spPr>
          <a:xfrm>
            <a:off x="133694" y="436992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400" dirty="0" err="1">
                <a:solidFill>
                  <a:schemeClr val="accent5">
                    <a:lumMod val="75000"/>
                  </a:schemeClr>
                </a:solidFill>
              </a:rPr>
              <a:t>SaveUserChangedEvent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2AF452-1103-774C-BDDA-A2BEF5C0234D}"/>
              </a:ext>
            </a:extLst>
          </p:cNvPr>
          <p:cNvCxnSpPr/>
          <p:nvPr/>
        </p:nvCxnSpPr>
        <p:spPr>
          <a:xfrm flipH="1">
            <a:off x="2850329" y="5195325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62">
            <a:extLst>
              <a:ext uri="{FF2B5EF4-FFF2-40B4-BE49-F238E27FC236}">
                <a16:creationId xmlns:a16="http://schemas.microsoft.com/office/drawing/2014/main" id="{9CDEB25E-B95E-7A45-9571-457F6DFF6DA9}"/>
              </a:ext>
            </a:extLst>
          </p:cNvPr>
          <p:cNvSpPr/>
          <p:nvPr/>
        </p:nvSpPr>
        <p:spPr>
          <a:xfrm>
            <a:off x="2114746" y="386748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FF15A2-D22B-174C-8DE2-A1AA2A0CEB40}"/>
              </a:ext>
            </a:extLst>
          </p:cNvPr>
          <p:cNvCxnSpPr/>
          <p:nvPr/>
        </p:nvCxnSpPr>
        <p:spPr>
          <a:xfrm>
            <a:off x="2780331" y="422054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1214C70-3593-5940-BC80-96C6D95E2D31}"/>
              </a:ext>
            </a:extLst>
          </p:cNvPr>
          <p:cNvSpPr/>
          <p:nvPr/>
        </p:nvSpPr>
        <p:spPr>
          <a:xfrm>
            <a:off x="2708323" y="4643474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70B44B-98E6-0D4B-A86C-94F415C0D6E0}"/>
              </a:ext>
            </a:extLst>
          </p:cNvPr>
          <p:cNvCxnSpPr/>
          <p:nvPr/>
        </p:nvCxnSpPr>
        <p:spPr>
          <a:xfrm>
            <a:off x="1402529" y="4643474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DE4785-C54E-8A40-A6CA-7D228976179B}"/>
              </a:ext>
            </a:extLst>
          </p:cNvPr>
          <p:cNvCxnSpPr/>
          <p:nvPr/>
        </p:nvCxnSpPr>
        <p:spPr>
          <a:xfrm>
            <a:off x="1299242" y="5680231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44AE1E-9DFF-6B42-A0BD-5248A4FC1025}"/>
              </a:ext>
            </a:extLst>
          </p:cNvPr>
          <p:cNvCxnSpPr/>
          <p:nvPr/>
        </p:nvCxnSpPr>
        <p:spPr>
          <a:xfrm>
            <a:off x="2850329" y="4913268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C3A70F5-9209-A84A-B7A8-7EAE92E94989}"/>
              </a:ext>
            </a:extLst>
          </p:cNvPr>
          <p:cNvSpPr txBox="1"/>
          <p:nvPr/>
        </p:nvSpPr>
        <p:spPr>
          <a:xfrm>
            <a:off x="3359930" y="463816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chemeClr val="accent6">
                    <a:lumMod val="75000"/>
                  </a:schemeClr>
                </a:solidFill>
              </a:rPr>
              <a:t>handleSaveUserChangedEvent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9FA793-A74F-5847-B92B-FF85A6483C8D}"/>
              </a:ext>
            </a:extLst>
          </p:cNvPr>
          <p:cNvGrpSpPr/>
          <p:nvPr/>
        </p:nvGrpSpPr>
        <p:grpSpPr>
          <a:xfrm flipH="1">
            <a:off x="6260442" y="4907916"/>
            <a:ext cx="217349" cy="270072"/>
            <a:chOff x="1028134" y="5612032"/>
            <a:chExt cx="217349" cy="270072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A303D06-A0C6-A94D-8CB6-3797844658C7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B6D125-D157-2B41-8A51-F2A3E4E46FFD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8DC032-900E-2B45-88D3-175B9BA7ECEB}"/>
              </a:ext>
            </a:extLst>
          </p:cNvPr>
          <p:cNvSpPr txBox="1"/>
          <p:nvPr/>
        </p:nvSpPr>
        <p:spPr>
          <a:xfrm>
            <a:off x="6547553" y="4753246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83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SFMono-Regular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Edric Teo Jin Kai</cp:lastModifiedBy>
  <cp:revision>119</cp:revision>
  <dcterms:created xsi:type="dcterms:W3CDTF">2016-07-22T14:33:02Z</dcterms:created>
  <dcterms:modified xsi:type="dcterms:W3CDTF">2018-10-24T17:17:30Z</dcterms:modified>
</cp:coreProperties>
</file>