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233520" y="2997360"/>
            <a:ext cx="2736000" cy="34524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AddModuleToDatabaseCommand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7" name="Line 2"/>
          <p:cNvSpPr/>
          <p:nvPr/>
        </p:nvSpPr>
        <p:spPr>
          <a:xfrm flipV="1">
            <a:off x="4614120" y="2677320"/>
            <a:ext cx="1440" cy="3200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8" name="CustomShape 3"/>
          <p:cNvSpPr/>
          <p:nvPr/>
        </p:nvSpPr>
        <p:spPr>
          <a:xfrm>
            <a:off x="4509360" y="2677680"/>
            <a:ext cx="212040" cy="154800"/>
          </a:xfrm>
          <a:prstGeom prst="triangle">
            <a:avLst>
              <a:gd name="adj" fmla="val 50000"/>
            </a:avLst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4020480" y="2307600"/>
            <a:ext cx="1190520" cy="34524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4141800" y="3738960"/>
            <a:ext cx="943200" cy="34524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Module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4540680" y="3372480"/>
            <a:ext cx="145440" cy="185400"/>
          </a:xfrm>
          <a:prstGeom prst="diamond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82" name="Line 7"/>
          <p:cNvSpPr/>
          <p:nvPr/>
        </p:nvSpPr>
        <p:spPr>
          <a:xfrm>
            <a:off x="4614120" y="3558960"/>
            <a:ext cx="360" cy="179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3" name="CustomShape 8"/>
          <p:cNvSpPr/>
          <p:nvPr/>
        </p:nvSpPr>
        <p:spPr>
          <a:xfrm>
            <a:off x="4399560" y="3537720"/>
            <a:ext cx="21816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631880" y="1188720"/>
            <a:ext cx="5683320" cy="431856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Logic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734480" y="1904400"/>
            <a:ext cx="1090080" cy="3448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:LogicManager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6" name="Line 3"/>
          <p:cNvSpPr/>
          <p:nvPr/>
        </p:nvSpPr>
        <p:spPr>
          <a:xfrm>
            <a:off x="2280240" y="2267640"/>
            <a:ext cx="360" cy="25977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2226600" y="2618640"/>
            <a:ext cx="112680" cy="29577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3158280" y="1787040"/>
            <a:ext cx="912960" cy="4658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:ModsUni</a:t>
            </a:r>
            <a:br/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9" name="Line 6"/>
          <p:cNvSpPr/>
          <p:nvPr/>
        </p:nvSpPr>
        <p:spPr>
          <a:xfrm>
            <a:off x="3618000" y="2271600"/>
            <a:ext cx="360" cy="16952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" name="CustomShape 7"/>
          <p:cNvSpPr/>
          <p:nvPr/>
        </p:nvSpPr>
        <p:spPr>
          <a:xfrm>
            <a:off x="3564000" y="2729880"/>
            <a:ext cx="129960" cy="11275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5766840" y="2845080"/>
            <a:ext cx="818640" cy="4597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:AddModuleToDatabase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" name="Line 9"/>
          <p:cNvSpPr/>
          <p:nvPr/>
        </p:nvSpPr>
        <p:spPr>
          <a:xfrm>
            <a:off x="6180120" y="3310560"/>
            <a:ext cx="360" cy="19281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10"/>
          <p:cNvSpPr/>
          <p:nvPr/>
        </p:nvSpPr>
        <p:spPr>
          <a:xfrm>
            <a:off x="6123240" y="3310560"/>
            <a:ext cx="112680" cy="2491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94" name="CustomShape 11"/>
          <p:cNvSpPr/>
          <p:nvPr/>
        </p:nvSpPr>
        <p:spPr>
          <a:xfrm>
            <a:off x="1386360" y="2622240"/>
            <a:ext cx="838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2"/>
          <p:cNvSpPr/>
          <p:nvPr/>
        </p:nvSpPr>
        <p:spPr>
          <a:xfrm flipV="1">
            <a:off x="2340720" y="2726280"/>
            <a:ext cx="119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3"/>
          <p:cNvSpPr/>
          <p:nvPr/>
        </p:nvSpPr>
        <p:spPr>
          <a:xfrm flipV="1">
            <a:off x="5009040" y="3307320"/>
            <a:ext cx="75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4"/>
          <p:cNvSpPr/>
          <p:nvPr/>
        </p:nvSpPr>
        <p:spPr>
          <a:xfrm>
            <a:off x="4124160" y="4092840"/>
            <a:ext cx="6400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8" name="CustomShape 15"/>
          <p:cNvSpPr/>
          <p:nvPr/>
        </p:nvSpPr>
        <p:spPr>
          <a:xfrm>
            <a:off x="5043960" y="3532320"/>
            <a:ext cx="111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6"/>
          <p:cNvSpPr/>
          <p:nvPr/>
        </p:nvSpPr>
        <p:spPr>
          <a:xfrm flipV="1">
            <a:off x="2353320" y="3849480"/>
            <a:ext cx="119592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7"/>
          <p:cNvSpPr/>
          <p:nvPr/>
        </p:nvSpPr>
        <p:spPr>
          <a:xfrm>
            <a:off x="7300080" y="1969920"/>
            <a:ext cx="771480" cy="344880"/>
          </a:xfrm>
          <a:prstGeom prst="rect">
            <a:avLst/>
          </a:prstGeom>
          <a:solidFill>
            <a:srgbClr val="9933ff"/>
          </a:solidFill>
          <a:ln w="19080"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1" name="CustomShape 18"/>
          <p:cNvSpPr/>
          <p:nvPr/>
        </p:nvSpPr>
        <p:spPr>
          <a:xfrm>
            <a:off x="2340720" y="4076280"/>
            <a:ext cx="3781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9"/>
          <p:cNvSpPr/>
          <p:nvPr/>
        </p:nvSpPr>
        <p:spPr>
          <a:xfrm>
            <a:off x="6116040" y="3661920"/>
            <a:ext cx="119520" cy="18230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3" name="Line 20"/>
          <p:cNvSpPr/>
          <p:nvPr/>
        </p:nvSpPr>
        <p:spPr>
          <a:xfrm>
            <a:off x="7686720" y="2308320"/>
            <a:ext cx="360" cy="2830680"/>
          </a:xfrm>
          <a:prstGeom prst="line">
            <a:avLst/>
          </a:prstGeom>
          <a:ln w="19080">
            <a:solidFill>
              <a:srgbClr val="9933ff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CustomShape 21"/>
          <p:cNvSpPr/>
          <p:nvPr/>
        </p:nvSpPr>
        <p:spPr>
          <a:xfrm>
            <a:off x="7629480" y="3485160"/>
            <a:ext cx="112680" cy="147672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5" name="CustomShape 22"/>
          <p:cNvSpPr/>
          <p:nvPr/>
        </p:nvSpPr>
        <p:spPr>
          <a:xfrm>
            <a:off x="6238800" y="4588200"/>
            <a:ext cx="137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3"/>
          <p:cNvSpPr/>
          <p:nvPr/>
        </p:nvSpPr>
        <p:spPr>
          <a:xfrm>
            <a:off x="2340720" y="5418000"/>
            <a:ext cx="3787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4"/>
          <p:cNvSpPr/>
          <p:nvPr/>
        </p:nvSpPr>
        <p:spPr>
          <a:xfrm>
            <a:off x="6264000" y="4359960"/>
            <a:ext cx="129348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hasModuleInDatabase(…)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08" name="CustomShape 25"/>
          <p:cNvSpPr/>
          <p:nvPr/>
        </p:nvSpPr>
        <p:spPr>
          <a:xfrm>
            <a:off x="2364480" y="2744640"/>
            <a:ext cx="106704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parseCommand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(“addModuleDB</a:t>
            </a:r>
            <a:br/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code/CS2109</a:t>
            </a:r>
            <a:br/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...”)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9" name="CustomShape 26"/>
          <p:cNvSpPr/>
          <p:nvPr/>
        </p:nvSpPr>
        <p:spPr>
          <a:xfrm>
            <a:off x="4356000" y="5187240"/>
            <a:ext cx="4644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27"/>
          <p:cNvSpPr/>
          <p:nvPr/>
        </p:nvSpPr>
        <p:spPr>
          <a:xfrm>
            <a:off x="1550880" y="5146200"/>
            <a:ext cx="5698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28"/>
          <p:cNvSpPr/>
          <p:nvPr/>
        </p:nvSpPr>
        <p:spPr>
          <a:xfrm>
            <a:off x="6365880" y="4914000"/>
            <a:ext cx="879480" cy="3362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Calibri"/>
                <a:ea typeface="DejaVu Sans"/>
              </a:rPr>
              <a:t>result:Command Result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2" name="CustomShape 29"/>
          <p:cNvSpPr/>
          <p:nvPr/>
        </p:nvSpPr>
        <p:spPr>
          <a:xfrm>
            <a:off x="6749640" y="5268600"/>
            <a:ext cx="112680" cy="1695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3" name="CustomShape 30"/>
          <p:cNvSpPr/>
          <p:nvPr/>
        </p:nvSpPr>
        <p:spPr>
          <a:xfrm>
            <a:off x="6249600" y="5354280"/>
            <a:ext cx="498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1"/>
          <p:cNvSpPr/>
          <p:nvPr/>
        </p:nvSpPr>
        <p:spPr>
          <a:xfrm>
            <a:off x="4274640" y="2455920"/>
            <a:ext cx="1394640" cy="4701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:AddModuleToDatabaseCommand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5" name="CustomShape 32"/>
          <p:cNvSpPr/>
          <p:nvPr/>
        </p:nvSpPr>
        <p:spPr>
          <a:xfrm>
            <a:off x="3697560" y="3265200"/>
            <a:ext cx="1196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3"/>
          <p:cNvSpPr/>
          <p:nvPr/>
        </p:nvSpPr>
        <p:spPr>
          <a:xfrm>
            <a:off x="4895640" y="2960640"/>
            <a:ext cx="153000" cy="1213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7" name="Line 34"/>
          <p:cNvSpPr/>
          <p:nvPr/>
        </p:nvSpPr>
        <p:spPr>
          <a:xfrm>
            <a:off x="4972680" y="2960280"/>
            <a:ext cx="360" cy="9907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35"/>
          <p:cNvSpPr/>
          <p:nvPr/>
        </p:nvSpPr>
        <p:spPr>
          <a:xfrm>
            <a:off x="4895640" y="3265200"/>
            <a:ext cx="153000" cy="531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9" name="CustomShape 36"/>
          <p:cNvSpPr/>
          <p:nvPr/>
        </p:nvSpPr>
        <p:spPr>
          <a:xfrm>
            <a:off x="3725280" y="3792960"/>
            <a:ext cx="124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7"/>
          <p:cNvSpPr/>
          <p:nvPr/>
        </p:nvSpPr>
        <p:spPr>
          <a:xfrm>
            <a:off x="6244200" y="5055840"/>
            <a:ext cx="120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8"/>
          <p:cNvSpPr/>
          <p:nvPr/>
        </p:nvSpPr>
        <p:spPr>
          <a:xfrm>
            <a:off x="3660120" y="2780640"/>
            <a:ext cx="613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9"/>
          <p:cNvSpPr/>
          <p:nvPr/>
        </p:nvSpPr>
        <p:spPr>
          <a:xfrm>
            <a:off x="3695400" y="3083760"/>
            <a:ext cx="119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0"/>
          <p:cNvSpPr/>
          <p:nvPr/>
        </p:nvSpPr>
        <p:spPr>
          <a:xfrm>
            <a:off x="3618360" y="3313080"/>
            <a:ext cx="1249200" cy="1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0070c0"/>
                </a:solidFill>
                <a:latin typeface="Calibri"/>
                <a:ea typeface="DejaVu Sans"/>
              </a:rPr>
              <a:t>parse (“code/CS2109 …”)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124" name="Graphic 2" descr=""/>
          <p:cNvPicPr/>
          <p:nvPr/>
        </p:nvPicPr>
        <p:blipFill>
          <a:blip r:embed="rId1"/>
          <a:stretch/>
        </p:blipFill>
        <p:spPr>
          <a:xfrm>
            <a:off x="4887720" y="3873600"/>
            <a:ext cx="183240" cy="244440"/>
          </a:xfrm>
          <a:prstGeom prst="rect">
            <a:avLst/>
          </a:prstGeom>
          <a:ln>
            <a:noFill/>
          </a:ln>
        </p:spPr>
      </p:pic>
      <p:sp>
        <p:nvSpPr>
          <p:cNvPr id="125" name="CustomShape 41"/>
          <p:cNvSpPr/>
          <p:nvPr/>
        </p:nvSpPr>
        <p:spPr>
          <a:xfrm>
            <a:off x="6244200" y="4852080"/>
            <a:ext cx="137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2"/>
          <p:cNvSpPr/>
          <p:nvPr/>
        </p:nvSpPr>
        <p:spPr>
          <a:xfrm>
            <a:off x="6309360" y="4694400"/>
            <a:ext cx="1224000" cy="1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AddModuleToDatabase(…)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7" name="CustomShape 43"/>
          <p:cNvSpPr/>
          <p:nvPr/>
        </p:nvSpPr>
        <p:spPr>
          <a:xfrm>
            <a:off x="6238800" y="4264560"/>
            <a:ext cx="137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4"/>
          <p:cNvSpPr/>
          <p:nvPr/>
        </p:nvSpPr>
        <p:spPr>
          <a:xfrm>
            <a:off x="6021720" y="4071960"/>
            <a:ext cx="129348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isAdmin()</a:t>
            </a:r>
            <a:endParaRPr b="0" lang="en-US" sz="7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06600" y="2606760"/>
            <a:ext cx="682560" cy="215640"/>
          </a:xfrm>
          <a:prstGeom prst="rect">
            <a:avLst/>
          </a:prstGeom>
          <a:solidFill>
            <a:srgbClr val="00b050"/>
          </a:solidFill>
          <a:ln w="19080"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:UI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0" name="Line 2"/>
          <p:cNvSpPr/>
          <p:nvPr/>
        </p:nvSpPr>
        <p:spPr>
          <a:xfrm>
            <a:off x="948240" y="2814840"/>
            <a:ext cx="360" cy="1735560"/>
          </a:xfrm>
          <a:prstGeom prst="line">
            <a:avLst/>
          </a:prstGeom>
          <a:ln w="19080">
            <a:solidFill>
              <a:srgbClr val="00b05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903240" y="3002760"/>
            <a:ext cx="93960" cy="11289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grpSp>
        <p:nvGrpSpPr>
          <p:cNvPr id="132" name="Group 4"/>
          <p:cNvGrpSpPr/>
          <p:nvPr/>
        </p:nvGrpSpPr>
        <p:grpSpPr>
          <a:xfrm>
            <a:off x="6480" y="2560320"/>
            <a:ext cx="202320" cy="357480"/>
            <a:chOff x="6480" y="2560320"/>
            <a:chExt cx="202320" cy="357480"/>
          </a:xfrm>
        </p:grpSpPr>
        <p:sp>
          <p:nvSpPr>
            <p:cNvPr id="133" name="CustomShape 5"/>
            <p:cNvSpPr/>
            <p:nvPr/>
          </p:nvSpPr>
          <p:spPr>
            <a:xfrm>
              <a:off x="62640" y="2560320"/>
              <a:ext cx="88920" cy="88920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34" name="Line 6"/>
            <p:cNvSpPr/>
            <p:nvPr/>
          </p:nvSpPr>
          <p:spPr>
            <a:xfrm>
              <a:off x="107640" y="2650320"/>
              <a:ext cx="360" cy="1573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35" name="CustomShape 7"/>
            <p:cNvSpPr/>
            <p:nvPr/>
          </p:nvSpPr>
          <p:spPr>
            <a:xfrm>
              <a:off x="32760" y="2805840"/>
              <a:ext cx="148680" cy="111960"/>
            </a:xfrm>
            <a:custGeom>
              <a:avLst/>
              <a:gdLst/>
              <a:ahLst/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36" name="Line 8"/>
            <p:cNvSpPr/>
            <p:nvPr/>
          </p:nvSpPr>
          <p:spPr>
            <a:xfrm>
              <a:off x="6480" y="2672640"/>
              <a:ext cx="20232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137" name="CustomShape 9"/>
          <p:cNvSpPr/>
          <p:nvPr/>
        </p:nvSpPr>
        <p:spPr>
          <a:xfrm>
            <a:off x="1734840" y="2609280"/>
            <a:ext cx="682920" cy="2156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8" name="Line 10"/>
          <p:cNvSpPr/>
          <p:nvPr/>
        </p:nvSpPr>
        <p:spPr>
          <a:xfrm>
            <a:off x="2076840" y="2706120"/>
            <a:ext cx="360" cy="18079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9" name="CustomShape 11"/>
          <p:cNvSpPr/>
          <p:nvPr/>
        </p:nvSpPr>
        <p:spPr>
          <a:xfrm>
            <a:off x="2031840" y="3122640"/>
            <a:ext cx="88920" cy="10544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40" name="CustomShape 12"/>
          <p:cNvSpPr/>
          <p:nvPr/>
        </p:nvSpPr>
        <p:spPr>
          <a:xfrm>
            <a:off x="3236040" y="2606760"/>
            <a:ext cx="682920" cy="21564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1" name="Line 13"/>
          <p:cNvSpPr/>
          <p:nvPr/>
        </p:nvSpPr>
        <p:spPr>
          <a:xfrm>
            <a:off x="3577680" y="2778480"/>
            <a:ext cx="360" cy="173556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2" name="CustomShape 14"/>
          <p:cNvSpPr/>
          <p:nvPr/>
        </p:nvSpPr>
        <p:spPr>
          <a:xfrm>
            <a:off x="3533040" y="3164400"/>
            <a:ext cx="87480" cy="871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43" name="CustomShape 15"/>
          <p:cNvSpPr/>
          <p:nvPr/>
        </p:nvSpPr>
        <p:spPr>
          <a:xfrm>
            <a:off x="203040" y="3055680"/>
            <a:ext cx="699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6"/>
          <p:cNvSpPr/>
          <p:nvPr/>
        </p:nvSpPr>
        <p:spPr>
          <a:xfrm>
            <a:off x="149400" y="3068280"/>
            <a:ext cx="74412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addModuleDB code/CS2109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5" name="CustomShape 17"/>
          <p:cNvSpPr/>
          <p:nvPr/>
        </p:nvSpPr>
        <p:spPr>
          <a:xfrm>
            <a:off x="943560" y="3123000"/>
            <a:ext cx="108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8"/>
          <p:cNvSpPr/>
          <p:nvPr/>
        </p:nvSpPr>
        <p:spPr>
          <a:xfrm>
            <a:off x="1265760" y="3135600"/>
            <a:ext cx="889920" cy="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7" name="CustomShape 19"/>
          <p:cNvSpPr/>
          <p:nvPr/>
        </p:nvSpPr>
        <p:spPr>
          <a:xfrm>
            <a:off x="2086920" y="3179520"/>
            <a:ext cx="144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0"/>
          <p:cNvSpPr/>
          <p:nvPr/>
        </p:nvSpPr>
        <p:spPr>
          <a:xfrm>
            <a:off x="2198880" y="3213720"/>
            <a:ext cx="1271880" cy="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6f42c1"/>
                </a:solidFill>
                <a:latin typeface="SFMono-Regular"/>
                <a:ea typeface="DejaVu Sans"/>
              </a:rPr>
              <a:t>addModuleToDatabase</a:t>
            </a: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(newModule)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49" name="CustomShape 21"/>
          <p:cNvSpPr/>
          <p:nvPr/>
        </p:nvSpPr>
        <p:spPr>
          <a:xfrm>
            <a:off x="3709440" y="3317760"/>
            <a:ext cx="1523880" cy="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1859c"/>
                </a:solidFill>
                <a:latin typeface="Calibri"/>
                <a:ea typeface="DejaVu Sans"/>
              </a:rPr>
              <a:t>raise(ModuleListChangedEvent)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50" name="CustomShape 22"/>
          <p:cNvSpPr/>
          <p:nvPr/>
        </p:nvSpPr>
        <p:spPr>
          <a:xfrm>
            <a:off x="2121840" y="3949560"/>
            <a:ext cx="144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3"/>
          <p:cNvSpPr/>
          <p:nvPr/>
        </p:nvSpPr>
        <p:spPr>
          <a:xfrm>
            <a:off x="983880" y="4015440"/>
            <a:ext cx="1022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4"/>
          <p:cNvSpPr/>
          <p:nvPr/>
        </p:nvSpPr>
        <p:spPr>
          <a:xfrm>
            <a:off x="155520" y="4082040"/>
            <a:ext cx="746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5"/>
          <p:cNvSpPr/>
          <p:nvPr/>
        </p:nvSpPr>
        <p:spPr>
          <a:xfrm>
            <a:off x="4831920" y="2596320"/>
            <a:ext cx="988560" cy="2156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80"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:EventsCenter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4" name="Line 26"/>
          <p:cNvSpPr/>
          <p:nvPr/>
        </p:nvSpPr>
        <p:spPr>
          <a:xfrm>
            <a:off x="5299560" y="2798640"/>
            <a:ext cx="360" cy="1594800"/>
          </a:xfrm>
          <a:prstGeom prst="line">
            <a:avLst/>
          </a:prstGeom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5" name="CustomShape 27"/>
          <p:cNvSpPr/>
          <p:nvPr/>
        </p:nvSpPr>
        <p:spPr>
          <a:xfrm>
            <a:off x="5254920" y="3266280"/>
            <a:ext cx="87480" cy="674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56" name="CustomShape 28"/>
          <p:cNvSpPr/>
          <p:nvPr/>
        </p:nvSpPr>
        <p:spPr>
          <a:xfrm>
            <a:off x="3628080" y="3299040"/>
            <a:ext cx="160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9"/>
          <p:cNvSpPr/>
          <p:nvPr/>
        </p:nvSpPr>
        <p:spPr>
          <a:xfrm>
            <a:off x="3628080" y="3846960"/>
            <a:ext cx="159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30"/>
          <p:cNvSpPr/>
          <p:nvPr/>
        </p:nvSpPr>
        <p:spPr>
          <a:xfrm>
            <a:off x="107640" y="2911320"/>
            <a:ext cx="360" cy="1711080"/>
          </a:xfrm>
          <a:prstGeom prst="line">
            <a:avLst/>
          </a:prstGeom>
          <a:ln w="1908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9" name="CustomShape 31"/>
          <p:cNvSpPr/>
          <p:nvPr/>
        </p:nvSpPr>
        <p:spPr>
          <a:xfrm>
            <a:off x="8364960" y="2743200"/>
            <a:ext cx="682560" cy="215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80"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:Storage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0" name="Line 32"/>
          <p:cNvSpPr/>
          <p:nvPr/>
        </p:nvSpPr>
        <p:spPr>
          <a:xfrm>
            <a:off x="8651160" y="2981520"/>
            <a:ext cx="360" cy="107748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1" name="CustomShape 33"/>
          <p:cNvSpPr/>
          <p:nvPr/>
        </p:nvSpPr>
        <p:spPr>
          <a:xfrm>
            <a:off x="8606520" y="3415320"/>
            <a:ext cx="76680" cy="178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62" name="CustomShape 34"/>
          <p:cNvSpPr/>
          <p:nvPr/>
        </p:nvSpPr>
        <p:spPr>
          <a:xfrm>
            <a:off x="5386320" y="3249360"/>
            <a:ext cx="1565640" cy="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1859c"/>
                </a:solidFill>
                <a:latin typeface="Calibri"/>
                <a:ea typeface="DejaVu Sans"/>
              </a:rPr>
              <a:t>raise(ModuleListChangedEvent)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63" name="CustomShape 35"/>
          <p:cNvSpPr/>
          <p:nvPr/>
        </p:nvSpPr>
        <p:spPr>
          <a:xfrm flipH="1">
            <a:off x="6994800" y="3584160"/>
            <a:ext cx="1599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6"/>
          <p:cNvSpPr/>
          <p:nvPr/>
        </p:nvSpPr>
        <p:spPr>
          <a:xfrm>
            <a:off x="6464160" y="2754000"/>
            <a:ext cx="1005120" cy="2152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80"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:EventsCenter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5" name="Line 37"/>
          <p:cNvSpPr/>
          <p:nvPr/>
        </p:nvSpPr>
        <p:spPr>
          <a:xfrm>
            <a:off x="6952680" y="2974320"/>
            <a:ext cx="360" cy="1077840"/>
          </a:xfrm>
          <a:prstGeom prst="line">
            <a:avLst/>
          </a:prstGeom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6" name="CustomShape 38"/>
          <p:cNvSpPr/>
          <p:nvPr/>
        </p:nvSpPr>
        <p:spPr>
          <a:xfrm>
            <a:off x="6907680" y="3383280"/>
            <a:ext cx="87480" cy="5569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67" name="CustomShape 39"/>
          <p:cNvSpPr/>
          <p:nvPr/>
        </p:nvSpPr>
        <p:spPr>
          <a:xfrm>
            <a:off x="5343120" y="3382920"/>
            <a:ext cx="155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40"/>
          <p:cNvSpPr/>
          <p:nvPr/>
        </p:nvSpPr>
        <p:spPr>
          <a:xfrm>
            <a:off x="5342400" y="3887280"/>
            <a:ext cx="154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41"/>
          <p:cNvSpPr/>
          <p:nvPr/>
        </p:nvSpPr>
        <p:spPr>
          <a:xfrm>
            <a:off x="6996600" y="3407760"/>
            <a:ext cx="1599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42"/>
          <p:cNvSpPr/>
          <p:nvPr/>
        </p:nvSpPr>
        <p:spPr>
          <a:xfrm>
            <a:off x="7027200" y="3235680"/>
            <a:ext cx="1662120" cy="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handleModuleListChangedEvent()</a:t>
            </a:r>
            <a:endParaRPr b="0" lang="en-US" sz="700" spc="-1" strike="noStrike">
              <a:latin typeface="Arial"/>
            </a:endParaRPr>
          </a:p>
        </p:txBody>
      </p:sp>
      <p:grpSp>
        <p:nvGrpSpPr>
          <p:cNvPr id="171" name="Group 43"/>
          <p:cNvGrpSpPr/>
          <p:nvPr/>
        </p:nvGrpSpPr>
        <p:grpSpPr>
          <a:xfrm>
            <a:off x="8662680" y="3423600"/>
            <a:ext cx="146880" cy="195480"/>
            <a:chOff x="8662680" y="3423600"/>
            <a:chExt cx="146880" cy="195480"/>
          </a:xfrm>
        </p:grpSpPr>
        <p:sp>
          <p:nvSpPr>
            <p:cNvPr id="172" name="CustomShape 44"/>
            <p:cNvSpPr/>
            <p:nvPr/>
          </p:nvSpPr>
          <p:spPr>
            <a:xfrm flipV="1" rot="18998400">
              <a:off x="8695080" y="3449160"/>
              <a:ext cx="103680" cy="72360"/>
            </a:xfrm>
            <a:custGeom>
              <a:avLst/>
              <a:gdLst/>
              <a:ahLst/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80">
              <a:solidFill>
                <a:schemeClr val="accent6">
                  <a:lumMod val="75000"/>
                </a:schemeClr>
              </a:solidFill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45"/>
            <p:cNvSpPr/>
            <p:nvPr/>
          </p:nvSpPr>
          <p:spPr>
            <a:xfrm flipH="1">
              <a:off x="8662320" y="3513960"/>
              <a:ext cx="60120" cy="1051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</p:grpSp>
      <p:sp>
        <p:nvSpPr>
          <p:cNvPr id="174" name="CustomShape 46"/>
          <p:cNvSpPr/>
          <p:nvPr/>
        </p:nvSpPr>
        <p:spPr>
          <a:xfrm>
            <a:off x="8843400" y="3354480"/>
            <a:ext cx="33588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Save </a:t>
            </a:r>
            <a:br/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to file</a:t>
            </a:r>
            <a:endParaRPr b="0" lang="en-US" sz="7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044520" y="2997360"/>
            <a:ext cx="3155760" cy="34488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RemoveModuleFromDatabaseCommand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6" name="Line 2"/>
          <p:cNvSpPr/>
          <p:nvPr/>
        </p:nvSpPr>
        <p:spPr>
          <a:xfrm flipV="1">
            <a:off x="4614120" y="2677320"/>
            <a:ext cx="1440" cy="3200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4509360" y="2677680"/>
            <a:ext cx="211680" cy="154440"/>
          </a:xfrm>
          <a:prstGeom prst="triangle">
            <a:avLst>
              <a:gd name="adj" fmla="val 50000"/>
            </a:avLst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78" name="CustomShape 4"/>
          <p:cNvSpPr/>
          <p:nvPr/>
        </p:nvSpPr>
        <p:spPr>
          <a:xfrm>
            <a:off x="4020840" y="2307600"/>
            <a:ext cx="1190160" cy="34488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4141800" y="3738960"/>
            <a:ext cx="943200" cy="34488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Code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4540680" y="3372480"/>
            <a:ext cx="145080" cy="185040"/>
          </a:xfrm>
          <a:prstGeom prst="diamond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81" name="Line 7"/>
          <p:cNvSpPr/>
          <p:nvPr/>
        </p:nvSpPr>
        <p:spPr>
          <a:xfrm>
            <a:off x="4613760" y="3558960"/>
            <a:ext cx="360" cy="179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2" name="CustomShape 8"/>
          <p:cNvSpPr/>
          <p:nvPr/>
        </p:nvSpPr>
        <p:spPr>
          <a:xfrm>
            <a:off x="4399560" y="3537720"/>
            <a:ext cx="21780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653120" y="1257840"/>
            <a:ext cx="5683320" cy="431856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Logic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734480" y="1904400"/>
            <a:ext cx="1090080" cy="3448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:LogicManager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85" name="Line 3"/>
          <p:cNvSpPr/>
          <p:nvPr/>
        </p:nvSpPr>
        <p:spPr>
          <a:xfrm>
            <a:off x="2280240" y="2267640"/>
            <a:ext cx="360" cy="25977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6" name="CustomShape 4"/>
          <p:cNvSpPr/>
          <p:nvPr/>
        </p:nvSpPr>
        <p:spPr>
          <a:xfrm>
            <a:off x="2226600" y="2618640"/>
            <a:ext cx="112680" cy="29577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3158280" y="1787040"/>
            <a:ext cx="912960" cy="4658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:ModsUni</a:t>
            </a:r>
            <a:br/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8" name="Line 6"/>
          <p:cNvSpPr/>
          <p:nvPr/>
        </p:nvSpPr>
        <p:spPr>
          <a:xfrm>
            <a:off x="3618000" y="2271600"/>
            <a:ext cx="360" cy="16952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CustomShape 7"/>
          <p:cNvSpPr/>
          <p:nvPr/>
        </p:nvSpPr>
        <p:spPr>
          <a:xfrm>
            <a:off x="3564000" y="2729880"/>
            <a:ext cx="129960" cy="11275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90" name="CustomShape 8"/>
          <p:cNvSpPr/>
          <p:nvPr/>
        </p:nvSpPr>
        <p:spPr>
          <a:xfrm>
            <a:off x="5664960" y="2834640"/>
            <a:ext cx="1085040" cy="4701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:RemoveModuleFromDatabase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91" name="Line 9"/>
          <p:cNvSpPr/>
          <p:nvPr/>
        </p:nvSpPr>
        <p:spPr>
          <a:xfrm>
            <a:off x="6180120" y="3310560"/>
            <a:ext cx="360" cy="19281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2" name="CustomShape 10"/>
          <p:cNvSpPr/>
          <p:nvPr/>
        </p:nvSpPr>
        <p:spPr>
          <a:xfrm>
            <a:off x="6123240" y="3310560"/>
            <a:ext cx="112680" cy="2491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93" name="CustomShape 11"/>
          <p:cNvSpPr/>
          <p:nvPr/>
        </p:nvSpPr>
        <p:spPr>
          <a:xfrm>
            <a:off x="1386360" y="2622240"/>
            <a:ext cx="838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2"/>
          <p:cNvSpPr/>
          <p:nvPr/>
        </p:nvSpPr>
        <p:spPr>
          <a:xfrm flipV="1">
            <a:off x="2340720" y="2726280"/>
            <a:ext cx="119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3"/>
          <p:cNvSpPr/>
          <p:nvPr/>
        </p:nvSpPr>
        <p:spPr>
          <a:xfrm flipV="1">
            <a:off x="5009040" y="3307320"/>
            <a:ext cx="66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4"/>
          <p:cNvSpPr/>
          <p:nvPr/>
        </p:nvSpPr>
        <p:spPr>
          <a:xfrm>
            <a:off x="4124160" y="4092840"/>
            <a:ext cx="6400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97" name="CustomShape 15"/>
          <p:cNvSpPr/>
          <p:nvPr/>
        </p:nvSpPr>
        <p:spPr>
          <a:xfrm>
            <a:off x="5043960" y="3532320"/>
            <a:ext cx="111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6"/>
          <p:cNvSpPr/>
          <p:nvPr/>
        </p:nvSpPr>
        <p:spPr>
          <a:xfrm flipV="1">
            <a:off x="2353320" y="3849480"/>
            <a:ext cx="119592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7"/>
          <p:cNvSpPr/>
          <p:nvPr/>
        </p:nvSpPr>
        <p:spPr>
          <a:xfrm>
            <a:off x="7435080" y="1969920"/>
            <a:ext cx="771480" cy="344880"/>
          </a:xfrm>
          <a:prstGeom prst="rect">
            <a:avLst/>
          </a:prstGeom>
          <a:solidFill>
            <a:srgbClr val="9933ff"/>
          </a:solidFill>
          <a:ln w="19080"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CustomShape 18"/>
          <p:cNvSpPr/>
          <p:nvPr/>
        </p:nvSpPr>
        <p:spPr>
          <a:xfrm>
            <a:off x="2340720" y="4076280"/>
            <a:ext cx="3781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9"/>
          <p:cNvSpPr/>
          <p:nvPr/>
        </p:nvSpPr>
        <p:spPr>
          <a:xfrm>
            <a:off x="6116040" y="3661920"/>
            <a:ext cx="119520" cy="18230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2" name="Line 20"/>
          <p:cNvSpPr/>
          <p:nvPr/>
        </p:nvSpPr>
        <p:spPr>
          <a:xfrm>
            <a:off x="7821720" y="2308320"/>
            <a:ext cx="360" cy="2830680"/>
          </a:xfrm>
          <a:prstGeom prst="line">
            <a:avLst/>
          </a:prstGeom>
          <a:ln w="19080">
            <a:solidFill>
              <a:srgbClr val="9933ff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3" name="CustomShape 21"/>
          <p:cNvSpPr/>
          <p:nvPr/>
        </p:nvSpPr>
        <p:spPr>
          <a:xfrm>
            <a:off x="7764480" y="3485160"/>
            <a:ext cx="112680" cy="147672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4" name="CustomShape 22"/>
          <p:cNvSpPr/>
          <p:nvPr/>
        </p:nvSpPr>
        <p:spPr>
          <a:xfrm>
            <a:off x="6238800" y="4588200"/>
            <a:ext cx="1521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3"/>
          <p:cNvSpPr/>
          <p:nvPr/>
        </p:nvSpPr>
        <p:spPr>
          <a:xfrm>
            <a:off x="2340720" y="5418000"/>
            <a:ext cx="3787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4"/>
          <p:cNvSpPr/>
          <p:nvPr/>
        </p:nvSpPr>
        <p:spPr>
          <a:xfrm>
            <a:off x="6264000" y="4359960"/>
            <a:ext cx="129348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hasModuleInDatabase(…)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07" name="CustomShape 25"/>
          <p:cNvSpPr/>
          <p:nvPr/>
        </p:nvSpPr>
        <p:spPr>
          <a:xfrm>
            <a:off x="2364480" y="2744640"/>
            <a:ext cx="113184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70c0"/>
                </a:solidFill>
                <a:latin typeface="Calibri"/>
                <a:ea typeface="DejaVu Sans"/>
              </a:rPr>
              <a:t>parseCommand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70c0"/>
                </a:solidFill>
                <a:latin typeface="Calibri"/>
                <a:ea typeface="DejaVu Sans"/>
              </a:rPr>
              <a:t>(“removeModuleDB</a:t>
            </a:r>
            <a:br/>
            <a:r>
              <a:rPr b="0" lang="en-US" sz="900" spc="-1" strike="noStrike">
                <a:solidFill>
                  <a:srgbClr val="0070c0"/>
                </a:solidFill>
                <a:latin typeface="Calibri"/>
                <a:ea typeface="DejaVu Sans"/>
              </a:rPr>
              <a:t>CS2109”)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08" name="CustomShape 26"/>
          <p:cNvSpPr/>
          <p:nvPr/>
        </p:nvSpPr>
        <p:spPr>
          <a:xfrm>
            <a:off x="4356000" y="5151240"/>
            <a:ext cx="4644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9" name="CustomShape 27"/>
          <p:cNvSpPr/>
          <p:nvPr/>
        </p:nvSpPr>
        <p:spPr>
          <a:xfrm>
            <a:off x="1550880" y="5146200"/>
            <a:ext cx="5698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" name="CustomShape 28"/>
          <p:cNvSpPr/>
          <p:nvPr/>
        </p:nvSpPr>
        <p:spPr>
          <a:xfrm>
            <a:off x="6365880" y="4914000"/>
            <a:ext cx="879480" cy="3362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Calibri"/>
                <a:ea typeface="DejaVu Sans"/>
              </a:rPr>
              <a:t>result:Command Result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11" name="CustomShape 29"/>
          <p:cNvSpPr/>
          <p:nvPr/>
        </p:nvSpPr>
        <p:spPr>
          <a:xfrm>
            <a:off x="6749640" y="5268600"/>
            <a:ext cx="112680" cy="1695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12" name="CustomShape 30"/>
          <p:cNvSpPr/>
          <p:nvPr/>
        </p:nvSpPr>
        <p:spPr>
          <a:xfrm>
            <a:off x="6249600" y="5354280"/>
            <a:ext cx="498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31"/>
          <p:cNvSpPr/>
          <p:nvPr/>
        </p:nvSpPr>
        <p:spPr>
          <a:xfrm>
            <a:off x="4274640" y="2455920"/>
            <a:ext cx="1332000" cy="49500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:RemoveModuleFrom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DatabaseCommand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14" name="CustomShape 32"/>
          <p:cNvSpPr/>
          <p:nvPr/>
        </p:nvSpPr>
        <p:spPr>
          <a:xfrm>
            <a:off x="3697560" y="3265200"/>
            <a:ext cx="1196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3"/>
          <p:cNvSpPr/>
          <p:nvPr/>
        </p:nvSpPr>
        <p:spPr>
          <a:xfrm>
            <a:off x="4895640" y="2960640"/>
            <a:ext cx="153000" cy="1213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16" name="Line 34"/>
          <p:cNvSpPr/>
          <p:nvPr/>
        </p:nvSpPr>
        <p:spPr>
          <a:xfrm>
            <a:off x="4972680" y="2960280"/>
            <a:ext cx="360" cy="9907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7" name="CustomShape 35"/>
          <p:cNvSpPr/>
          <p:nvPr/>
        </p:nvSpPr>
        <p:spPr>
          <a:xfrm>
            <a:off x="4895640" y="3265200"/>
            <a:ext cx="153000" cy="531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18" name="CustomShape 36"/>
          <p:cNvSpPr/>
          <p:nvPr/>
        </p:nvSpPr>
        <p:spPr>
          <a:xfrm>
            <a:off x="3725280" y="3792960"/>
            <a:ext cx="124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7"/>
          <p:cNvSpPr/>
          <p:nvPr/>
        </p:nvSpPr>
        <p:spPr>
          <a:xfrm>
            <a:off x="6244200" y="5055840"/>
            <a:ext cx="120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38"/>
          <p:cNvSpPr/>
          <p:nvPr/>
        </p:nvSpPr>
        <p:spPr>
          <a:xfrm>
            <a:off x="3660120" y="2780640"/>
            <a:ext cx="613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39"/>
          <p:cNvSpPr/>
          <p:nvPr/>
        </p:nvSpPr>
        <p:spPr>
          <a:xfrm>
            <a:off x="3695400" y="3083760"/>
            <a:ext cx="119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40"/>
          <p:cNvSpPr/>
          <p:nvPr/>
        </p:nvSpPr>
        <p:spPr>
          <a:xfrm>
            <a:off x="3438360" y="3313080"/>
            <a:ext cx="1249200" cy="1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070c0"/>
                </a:solidFill>
                <a:latin typeface="Calibri"/>
                <a:ea typeface="DejaVu Sans"/>
              </a:rPr>
              <a:t>parse (“CS2109”)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3" name="Graphic 2" descr=""/>
          <p:cNvPicPr/>
          <p:nvPr/>
        </p:nvPicPr>
        <p:blipFill>
          <a:blip r:embed="rId1"/>
          <a:stretch/>
        </p:blipFill>
        <p:spPr>
          <a:xfrm>
            <a:off x="4887720" y="3873600"/>
            <a:ext cx="183240" cy="244440"/>
          </a:xfrm>
          <a:prstGeom prst="rect">
            <a:avLst/>
          </a:prstGeom>
          <a:ln>
            <a:noFill/>
          </a:ln>
        </p:spPr>
      </p:pic>
      <p:sp>
        <p:nvSpPr>
          <p:cNvPr id="224" name="CustomShape 41"/>
          <p:cNvSpPr/>
          <p:nvPr/>
        </p:nvSpPr>
        <p:spPr>
          <a:xfrm>
            <a:off x="6244200" y="4852080"/>
            <a:ext cx="1521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42"/>
          <p:cNvSpPr/>
          <p:nvPr/>
        </p:nvSpPr>
        <p:spPr>
          <a:xfrm>
            <a:off x="6183000" y="4658400"/>
            <a:ext cx="1526400" cy="1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RemoveModuleFromDatabase(…)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26" name="CustomShape 43"/>
          <p:cNvSpPr/>
          <p:nvPr/>
        </p:nvSpPr>
        <p:spPr>
          <a:xfrm>
            <a:off x="6240600" y="4264560"/>
            <a:ext cx="1521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44"/>
          <p:cNvSpPr/>
          <p:nvPr/>
        </p:nvSpPr>
        <p:spPr>
          <a:xfrm>
            <a:off x="6021720" y="4071960"/>
            <a:ext cx="129348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isAdmin()</a:t>
            </a:r>
            <a:endParaRPr b="0" lang="en-US" sz="7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35760" y="2614680"/>
            <a:ext cx="682560" cy="215640"/>
          </a:xfrm>
          <a:prstGeom prst="rect">
            <a:avLst/>
          </a:prstGeom>
          <a:solidFill>
            <a:srgbClr val="00b050"/>
          </a:solidFill>
          <a:ln w="19080"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:UI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29" name="Line 2"/>
          <p:cNvSpPr/>
          <p:nvPr/>
        </p:nvSpPr>
        <p:spPr>
          <a:xfrm>
            <a:off x="977400" y="2822760"/>
            <a:ext cx="360" cy="1735560"/>
          </a:xfrm>
          <a:prstGeom prst="line">
            <a:avLst/>
          </a:prstGeom>
          <a:ln w="19080">
            <a:solidFill>
              <a:srgbClr val="00b05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0" name="CustomShape 3"/>
          <p:cNvSpPr/>
          <p:nvPr/>
        </p:nvSpPr>
        <p:spPr>
          <a:xfrm>
            <a:off x="932400" y="3010680"/>
            <a:ext cx="93960" cy="11289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grpSp>
        <p:nvGrpSpPr>
          <p:cNvPr id="231" name="Group 4"/>
          <p:cNvGrpSpPr/>
          <p:nvPr/>
        </p:nvGrpSpPr>
        <p:grpSpPr>
          <a:xfrm>
            <a:off x="35640" y="2568240"/>
            <a:ext cx="202320" cy="357480"/>
            <a:chOff x="35640" y="2568240"/>
            <a:chExt cx="202320" cy="357480"/>
          </a:xfrm>
        </p:grpSpPr>
        <p:sp>
          <p:nvSpPr>
            <p:cNvPr id="232" name="CustomShape 5"/>
            <p:cNvSpPr/>
            <p:nvPr/>
          </p:nvSpPr>
          <p:spPr>
            <a:xfrm>
              <a:off x="91800" y="2568240"/>
              <a:ext cx="88920" cy="88920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33" name="Line 6"/>
            <p:cNvSpPr/>
            <p:nvPr/>
          </p:nvSpPr>
          <p:spPr>
            <a:xfrm>
              <a:off x="136800" y="2658240"/>
              <a:ext cx="360" cy="1573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34" name="CustomShape 7"/>
            <p:cNvSpPr/>
            <p:nvPr/>
          </p:nvSpPr>
          <p:spPr>
            <a:xfrm>
              <a:off x="61920" y="2813760"/>
              <a:ext cx="148680" cy="111960"/>
            </a:xfrm>
            <a:custGeom>
              <a:avLst/>
              <a:gdLst/>
              <a:ahLst/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35" name="Line 8"/>
            <p:cNvSpPr/>
            <p:nvPr/>
          </p:nvSpPr>
          <p:spPr>
            <a:xfrm>
              <a:off x="35640" y="2680560"/>
              <a:ext cx="20232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236" name="CustomShape 9"/>
          <p:cNvSpPr/>
          <p:nvPr/>
        </p:nvSpPr>
        <p:spPr>
          <a:xfrm>
            <a:off x="1764000" y="2617200"/>
            <a:ext cx="682920" cy="2156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7" name="Line 10"/>
          <p:cNvSpPr/>
          <p:nvPr/>
        </p:nvSpPr>
        <p:spPr>
          <a:xfrm>
            <a:off x="2106000" y="2714040"/>
            <a:ext cx="360" cy="18079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8" name="CustomShape 11"/>
          <p:cNvSpPr/>
          <p:nvPr/>
        </p:nvSpPr>
        <p:spPr>
          <a:xfrm>
            <a:off x="2061000" y="3130560"/>
            <a:ext cx="88920" cy="10544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39" name="CustomShape 12"/>
          <p:cNvSpPr/>
          <p:nvPr/>
        </p:nvSpPr>
        <p:spPr>
          <a:xfrm>
            <a:off x="3265200" y="2614680"/>
            <a:ext cx="682920" cy="21564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0" name="Line 13"/>
          <p:cNvSpPr/>
          <p:nvPr/>
        </p:nvSpPr>
        <p:spPr>
          <a:xfrm>
            <a:off x="3606840" y="2786400"/>
            <a:ext cx="360" cy="173556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1" name="CustomShape 14"/>
          <p:cNvSpPr/>
          <p:nvPr/>
        </p:nvSpPr>
        <p:spPr>
          <a:xfrm>
            <a:off x="3562200" y="3172320"/>
            <a:ext cx="87480" cy="871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42" name="CustomShape 15"/>
          <p:cNvSpPr/>
          <p:nvPr/>
        </p:nvSpPr>
        <p:spPr>
          <a:xfrm>
            <a:off x="232200" y="3063600"/>
            <a:ext cx="699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6"/>
          <p:cNvSpPr/>
          <p:nvPr/>
        </p:nvSpPr>
        <p:spPr>
          <a:xfrm>
            <a:off x="178560" y="3076200"/>
            <a:ext cx="74412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Calibri"/>
                <a:ea typeface="DejaVu Sans"/>
              </a:rPr>
              <a:t>removeModuleDB CS2109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44" name="CustomShape 17"/>
          <p:cNvSpPr/>
          <p:nvPr/>
        </p:nvSpPr>
        <p:spPr>
          <a:xfrm>
            <a:off x="972720" y="3130920"/>
            <a:ext cx="108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8"/>
          <p:cNvSpPr/>
          <p:nvPr/>
        </p:nvSpPr>
        <p:spPr>
          <a:xfrm>
            <a:off x="1294920" y="3143520"/>
            <a:ext cx="889920" cy="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6" name="CustomShape 19"/>
          <p:cNvSpPr/>
          <p:nvPr/>
        </p:nvSpPr>
        <p:spPr>
          <a:xfrm>
            <a:off x="2116080" y="3187440"/>
            <a:ext cx="144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20"/>
          <p:cNvSpPr/>
          <p:nvPr/>
        </p:nvSpPr>
        <p:spPr>
          <a:xfrm>
            <a:off x="2228040" y="3221640"/>
            <a:ext cx="1246320" cy="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6f42c1"/>
                </a:solidFill>
                <a:latin typeface="SFMono-Regular"/>
                <a:ea typeface="DejaVu Sans"/>
              </a:rPr>
              <a:t>removeModuleFrom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6f42c1"/>
                </a:solidFill>
                <a:latin typeface="SFMono-Regular"/>
                <a:ea typeface="DejaVu Sans"/>
              </a:rPr>
              <a:t>Database </a:t>
            </a: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(module)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48" name="CustomShape 21"/>
          <p:cNvSpPr/>
          <p:nvPr/>
        </p:nvSpPr>
        <p:spPr>
          <a:xfrm>
            <a:off x="3738600" y="3325680"/>
            <a:ext cx="1523880" cy="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1859c"/>
                </a:solidFill>
                <a:latin typeface="Calibri"/>
                <a:ea typeface="DejaVu Sans"/>
              </a:rPr>
              <a:t>raise(ModuleListChangedEvent)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49" name="CustomShape 22"/>
          <p:cNvSpPr/>
          <p:nvPr/>
        </p:nvSpPr>
        <p:spPr>
          <a:xfrm>
            <a:off x="2151000" y="3957480"/>
            <a:ext cx="144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23"/>
          <p:cNvSpPr/>
          <p:nvPr/>
        </p:nvSpPr>
        <p:spPr>
          <a:xfrm>
            <a:off x="1013040" y="4023360"/>
            <a:ext cx="1022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4"/>
          <p:cNvSpPr/>
          <p:nvPr/>
        </p:nvSpPr>
        <p:spPr>
          <a:xfrm>
            <a:off x="184680" y="4089960"/>
            <a:ext cx="746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25"/>
          <p:cNvSpPr/>
          <p:nvPr/>
        </p:nvSpPr>
        <p:spPr>
          <a:xfrm>
            <a:off x="4861080" y="2604240"/>
            <a:ext cx="988560" cy="2156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80"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:EventsCenter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3" name="Line 26"/>
          <p:cNvSpPr/>
          <p:nvPr/>
        </p:nvSpPr>
        <p:spPr>
          <a:xfrm>
            <a:off x="5328720" y="2806560"/>
            <a:ext cx="360" cy="1594800"/>
          </a:xfrm>
          <a:prstGeom prst="line">
            <a:avLst/>
          </a:prstGeom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4" name="CustomShape 27"/>
          <p:cNvSpPr/>
          <p:nvPr/>
        </p:nvSpPr>
        <p:spPr>
          <a:xfrm>
            <a:off x="5284080" y="3274200"/>
            <a:ext cx="87480" cy="674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55" name="CustomShape 28"/>
          <p:cNvSpPr/>
          <p:nvPr/>
        </p:nvSpPr>
        <p:spPr>
          <a:xfrm>
            <a:off x="3657240" y="3306960"/>
            <a:ext cx="160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9"/>
          <p:cNvSpPr/>
          <p:nvPr/>
        </p:nvSpPr>
        <p:spPr>
          <a:xfrm>
            <a:off x="3657240" y="3854880"/>
            <a:ext cx="159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Line 30"/>
          <p:cNvSpPr/>
          <p:nvPr/>
        </p:nvSpPr>
        <p:spPr>
          <a:xfrm>
            <a:off x="136800" y="2919240"/>
            <a:ext cx="360" cy="1711080"/>
          </a:xfrm>
          <a:prstGeom prst="line">
            <a:avLst/>
          </a:prstGeom>
          <a:ln w="1908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8" name="CustomShape 31"/>
          <p:cNvSpPr/>
          <p:nvPr/>
        </p:nvSpPr>
        <p:spPr>
          <a:xfrm>
            <a:off x="8394120" y="2751120"/>
            <a:ext cx="682560" cy="215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80"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:Storage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9" name="Line 32"/>
          <p:cNvSpPr/>
          <p:nvPr/>
        </p:nvSpPr>
        <p:spPr>
          <a:xfrm>
            <a:off x="8680320" y="2989440"/>
            <a:ext cx="360" cy="107748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0" name="CustomShape 33"/>
          <p:cNvSpPr/>
          <p:nvPr/>
        </p:nvSpPr>
        <p:spPr>
          <a:xfrm>
            <a:off x="8635680" y="3423240"/>
            <a:ext cx="76680" cy="178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61" name="CustomShape 34"/>
          <p:cNvSpPr/>
          <p:nvPr/>
        </p:nvSpPr>
        <p:spPr>
          <a:xfrm>
            <a:off x="5415480" y="3257280"/>
            <a:ext cx="1565640" cy="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1859c"/>
                </a:solidFill>
                <a:latin typeface="Calibri"/>
                <a:ea typeface="DejaVu Sans"/>
              </a:rPr>
              <a:t>raise(ModuleListChangedEvent)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62" name="CustomShape 35"/>
          <p:cNvSpPr/>
          <p:nvPr/>
        </p:nvSpPr>
        <p:spPr>
          <a:xfrm flipH="1">
            <a:off x="7023960" y="3592080"/>
            <a:ext cx="1599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36"/>
          <p:cNvSpPr/>
          <p:nvPr/>
        </p:nvSpPr>
        <p:spPr>
          <a:xfrm>
            <a:off x="6493320" y="2761920"/>
            <a:ext cx="1005120" cy="2152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80"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:EventsCenter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64" name="Line 37"/>
          <p:cNvSpPr/>
          <p:nvPr/>
        </p:nvSpPr>
        <p:spPr>
          <a:xfrm>
            <a:off x="6981840" y="2982240"/>
            <a:ext cx="360" cy="1077840"/>
          </a:xfrm>
          <a:prstGeom prst="line">
            <a:avLst/>
          </a:prstGeom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5" name="CustomShape 38"/>
          <p:cNvSpPr/>
          <p:nvPr/>
        </p:nvSpPr>
        <p:spPr>
          <a:xfrm>
            <a:off x="6936840" y="3391200"/>
            <a:ext cx="87480" cy="5569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66" name="CustomShape 39"/>
          <p:cNvSpPr/>
          <p:nvPr/>
        </p:nvSpPr>
        <p:spPr>
          <a:xfrm>
            <a:off x="5372280" y="3390840"/>
            <a:ext cx="155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40"/>
          <p:cNvSpPr/>
          <p:nvPr/>
        </p:nvSpPr>
        <p:spPr>
          <a:xfrm>
            <a:off x="5371560" y="3895200"/>
            <a:ext cx="154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41"/>
          <p:cNvSpPr/>
          <p:nvPr/>
        </p:nvSpPr>
        <p:spPr>
          <a:xfrm>
            <a:off x="7025760" y="3415680"/>
            <a:ext cx="1599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42"/>
          <p:cNvSpPr/>
          <p:nvPr/>
        </p:nvSpPr>
        <p:spPr>
          <a:xfrm>
            <a:off x="7056360" y="3243600"/>
            <a:ext cx="1662120" cy="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handleModuleListChangedEvent()</a:t>
            </a:r>
            <a:endParaRPr b="0" lang="en-US" sz="700" spc="-1" strike="noStrike">
              <a:latin typeface="Arial"/>
            </a:endParaRPr>
          </a:p>
        </p:txBody>
      </p:sp>
      <p:grpSp>
        <p:nvGrpSpPr>
          <p:cNvPr id="270" name="Group 43"/>
          <p:cNvGrpSpPr/>
          <p:nvPr/>
        </p:nvGrpSpPr>
        <p:grpSpPr>
          <a:xfrm>
            <a:off x="8691840" y="3431520"/>
            <a:ext cx="146880" cy="195480"/>
            <a:chOff x="8691840" y="3431520"/>
            <a:chExt cx="146880" cy="195480"/>
          </a:xfrm>
        </p:grpSpPr>
        <p:sp>
          <p:nvSpPr>
            <p:cNvPr id="271" name="CustomShape 44"/>
            <p:cNvSpPr/>
            <p:nvPr/>
          </p:nvSpPr>
          <p:spPr>
            <a:xfrm flipV="1" rot="18998400">
              <a:off x="8724240" y="3457080"/>
              <a:ext cx="103680" cy="72360"/>
            </a:xfrm>
            <a:custGeom>
              <a:avLst/>
              <a:gdLst/>
              <a:ahLst/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80">
              <a:solidFill>
                <a:schemeClr val="accent6">
                  <a:lumMod val="75000"/>
                </a:schemeClr>
              </a:solidFill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CustomShape 45"/>
            <p:cNvSpPr/>
            <p:nvPr/>
          </p:nvSpPr>
          <p:spPr>
            <a:xfrm flipH="1">
              <a:off x="8691480" y="3521880"/>
              <a:ext cx="60120" cy="1051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</p:grpSp>
      <p:sp>
        <p:nvSpPr>
          <p:cNvPr id="273" name="CustomShape 46"/>
          <p:cNvSpPr/>
          <p:nvPr/>
        </p:nvSpPr>
        <p:spPr>
          <a:xfrm>
            <a:off x="8872560" y="3362400"/>
            <a:ext cx="33588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Save </a:t>
            </a:r>
            <a:br/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to file</a:t>
            </a:r>
            <a:endParaRPr b="0" lang="en-US" sz="7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440520" y="2997360"/>
            <a:ext cx="2350440" cy="34488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RemoveModuleCommand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5" name="Line 2"/>
          <p:cNvSpPr/>
          <p:nvPr/>
        </p:nvSpPr>
        <p:spPr>
          <a:xfrm flipV="1">
            <a:off x="4614120" y="2677320"/>
            <a:ext cx="1440" cy="3200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4509360" y="2677680"/>
            <a:ext cx="211680" cy="154440"/>
          </a:xfrm>
          <a:prstGeom prst="triangle">
            <a:avLst>
              <a:gd name="adj" fmla="val 50000"/>
            </a:avLst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77" name="CustomShape 4"/>
          <p:cNvSpPr/>
          <p:nvPr/>
        </p:nvSpPr>
        <p:spPr>
          <a:xfrm>
            <a:off x="4020840" y="2307600"/>
            <a:ext cx="1190160" cy="34488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3493800" y="3738960"/>
            <a:ext cx="943200" cy="34488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Index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3892680" y="3352680"/>
            <a:ext cx="145080" cy="185040"/>
          </a:xfrm>
          <a:prstGeom prst="diamond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80" name="Line 7"/>
          <p:cNvSpPr/>
          <p:nvPr/>
        </p:nvSpPr>
        <p:spPr>
          <a:xfrm>
            <a:off x="3965760" y="3558960"/>
            <a:ext cx="360" cy="179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81" name="CustomShape 8"/>
          <p:cNvSpPr/>
          <p:nvPr/>
        </p:nvSpPr>
        <p:spPr>
          <a:xfrm>
            <a:off x="3751560" y="3537720"/>
            <a:ext cx="21780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2" name="CustomShape 9"/>
          <p:cNvSpPr/>
          <p:nvPr/>
        </p:nvSpPr>
        <p:spPr>
          <a:xfrm>
            <a:off x="4933800" y="3739320"/>
            <a:ext cx="1009800" cy="34488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EditModuleDescriptor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3" name="CustomShape 10"/>
          <p:cNvSpPr/>
          <p:nvPr/>
        </p:nvSpPr>
        <p:spPr>
          <a:xfrm>
            <a:off x="5332680" y="3353040"/>
            <a:ext cx="145080" cy="185040"/>
          </a:xfrm>
          <a:prstGeom prst="diamond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84" name="Line 11"/>
          <p:cNvSpPr/>
          <p:nvPr/>
        </p:nvSpPr>
        <p:spPr>
          <a:xfrm>
            <a:off x="5405760" y="3559320"/>
            <a:ext cx="360" cy="179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85" name="CustomShape 12"/>
          <p:cNvSpPr/>
          <p:nvPr/>
        </p:nvSpPr>
        <p:spPr>
          <a:xfrm>
            <a:off x="5191560" y="3538080"/>
            <a:ext cx="21780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635760" y="2614680"/>
            <a:ext cx="682560" cy="215640"/>
          </a:xfrm>
          <a:prstGeom prst="rect">
            <a:avLst/>
          </a:prstGeom>
          <a:solidFill>
            <a:srgbClr val="00b050"/>
          </a:solidFill>
          <a:ln w="19080"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:UI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87" name="Line 2"/>
          <p:cNvSpPr/>
          <p:nvPr/>
        </p:nvSpPr>
        <p:spPr>
          <a:xfrm>
            <a:off x="977400" y="2822760"/>
            <a:ext cx="360" cy="1735560"/>
          </a:xfrm>
          <a:prstGeom prst="line">
            <a:avLst/>
          </a:prstGeom>
          <a:ln w="19080">
            <a:solidFill>
              <a:srgbClr val="00b05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8" name="CustomShape 3"/>
          <p:cNvSpPr/>
          <p:nvPr/>
        </p:nvSpPr>
        <p:spPr>
          <a:xfrm>
            <a:off x="932400" y="3010680"/>
            <a:ext cx="93960" cy="11289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grpSp>
        <p:nvGrpSpPr>
          <p:cNvPr id="289" name="Group 4"/>
          <p:cNvGrpSpPr/>
          <p:nvPr/>
        </p:nvGrpSpPr>
        <p:grpSpPr>
          <a:xfrm>
            <a:off x="35640" y="2568240"/>
            <a:ext cx="202320" cy="357480"/>
            <a:chOff x="35640" y="2568240"/>
            <a:chExt cx="202320" cy="357480"/>
          </a:xfrm>
        </p:grpSpPr>
        <p:sp>
          <p:nvSpPr>
            <p:cNvPr id="290" name="CustomShape 5"/>
            <p:cNvSpPr/>
            <p:nvPr/>
          </p:nvSpPr>
          <p:spPr>
            <a:xfrm>
              <a:off x="91800" y="2568240"/>
              <a:ext cx="88920" cy="88920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91" name="Line 6"/>
            <p:cNvSpPr/>
            <p:nvPr/>
          </p:nvSpPr>
          <p:spPr>
            <a:xfrm>
              <a:off x="136800" y="2658240"/>
              <a:ext cx="360" cy="1573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92" name="CustomShape 7"/>
            <p:cNvSpPr/>
            <p:nvPr/>
          </p:nvSpPr>
          <p:spPr>
            <a:xfrm>
              <a:off x="61920" y="2813760"/>
              <a:ext cx="148680" cy="111960"/>
            </a:xfrm>
            <a:custGeom>
              <a:avLst/>
              <a:gdLst/>
              <a:ahLst/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93" name="Line 8"/>
            <p:cNvSpPr/>
            <p:nvPr/>
          </p:nvSpPr>
          <p:spPr>
            <a:xfrm>
              <a:off x="35640" y="2680560"/>
              <a:ext cx="20232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294" name="CustomShape 9"/>
          <p:cNvSpPr/>
          <p:nvPr/>
        </p:nvSpPr>
        <p:spPr>
          <a:xfrm>
            <a:off x="1764000" y="2617200"/>
            <a:ext cx="682920" cy="2156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5" name="Line 10"/>
          <p:cNvSpPr/>
          <p:nvPr/>
        </p:nvSpPr>
        <p:spPr>
          <a:xfrm>
            <a:off x="2106000" y="2714040"/>
            <a:ext cx="360" cy="18079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6" name="CustomShape 11"/>
          <p:cNvSpPr/>
          <p:nvPr/>
        </p:nvSpPr>
        <p:spPr>
          <a:xfrm>
            <a:off x="2061000" y="3130560"/>
            <a:ext cx="88920" cy="10544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97" name="CustomShape 12"/>
          <p:cNvSpPr/>
          <p:nvPr/>
        </p:nvSpPr>
        <p:spPr>
          <a:xfrm>
            <a:off x="3265200" y="2614680"/>
            <a:ext cx="682920" cy="21564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8" name="Line 13"/>
          <p:cNvSpPr/>
          <p:nvPr/>
        </p:nvSpPr>
        <p:spPr>
          <a:xfrm>
            <a:off x="3606840" y="2786400"/>
            <a:ext cx="360" cy="173556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9" name="CustomShape 14"/>
          <p:cNvSpPr/>
          <p:nvPr/>
        </p:nvSpPr>
        <p:spPr>
          <a:xfrm>
            <a:off x="3562200" y="3172320"/>
            <a:ext cx="87480" cy="871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00" name="CustomShape 15"/>
          <p:cNvSpPr/>
          <p:nvPr/>
        </p:nvSpPr>
        <p:spPr>
          <a:xfrm>
            <a:off x="232200" y="3063600"/>
            <a:ext cx="699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16"/>
          <p:cNvSpPr/>
          <p:nvPr/>
        </p:nvSpPr>
        <p:spPr>
          <a:xfrm>
            <a:off x="178560" y="3076200"/>
            <a:ext cx="74412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Calibri"/>
                <a:ea typeface="DejaVu Sans"/>
              </a:rPr>
              <a:t>editModule 1 ...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302" name="CustomShape 17"/>
          <p:cNvSpPr/>
          <p:nvPr/>
        </p:nvSpPr>
        <p:spPr>
          <a:xfrm>
            <a:off x="972720" y="3130920"/>
            <a:ext cx="108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18"/>
          <p:cNvSpPr/>
          <p:nvPr/>
        </p:nvSpPr>
        <p:spPr>
          <a:xfrm>
            <a:off x="1294920" y="3143520"/>
            <a:ext cx="889920" cy="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4" name="CustomShape 19"/>
          <p:cNvSpPr/>
          <p:nvPr/>
        </p:nvSpPr>
        <p:spPr>
          <a:xfrm>
            <a:off x="2116080" y="3187440"/>
            <a:ext cx="144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20"/>
          <p:cNvSpPr/>
          <p:nvPr/>
        </p:nvSpPr>
        <p:spPr>
          <a:xfrm>
            <a:off x="2228040" y="3221640"/>
            <a:ext cx="1246320" cy="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6f42c1"/>
                </a:solidFill>
                <a:latin typeface="SFMono-Regular"/>
                <a:ea typeface="DejaVu Sans"/>
              </a:rPr>
              <a:t>updateModule </a:t>
            </a: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(target, edited)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06" name="CustomShape 21"/>
          <p:cNvSpPr/>
          <p:nvPr/>
        </p:nvSpPr>
        <p:spPr>
          <a:xfrm>
            <a:off x="3738600" y="3325680"/>
            <a:ext cx="1523880" cy="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1859c"/>
                </a:solidFill>
                <a:latin typeface="Calibri"/>
                <a:ea typeface="DejaVu Sans"/>
              </a:rPr>
              <a:t>raise(ModuleListChangedEvent)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07" name="CustomShape 22"/>
          <p:cNvSpPr/>
          <p:nvPr/>
        </p:nvSpPr>
        <p:spPr>
          <a:xfrm>
            <a:off x="2151000" y="3957480"/>
            <a:ext cx="144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23"/>
          <p:cNvSpPr/>
          <p:nvPr/>
        </p:nvSpPr>
        <p:spPr>
          <a:xfrm>
            <a:off x="1013040" y="4023360"/>
            <a:ext cx="1022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24"/>
          <p:cNvSpPr/>
          <p:nvPr/>
        </p:nvSpPr>
        <p:spPr>
          <a:xfrm>
            <a:off x="184680" y="4089960"/>
            <a:ext cx="746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25"/>
          <p:cNvSpPr/>
          <p:nvPr/>
        </p:nvSpPr>
        <p:spPr>
          <a:xfrm>
            <a:off x="4861080" y="2604240"/>
            <a:ext cx="988560" cy="2156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80"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:EventsCenter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11" name="Line 26"/>
          <p:cNvSpPr/>
          <p:nvPr/>
        </p:nvSpPr>
        <p:spPr>
          <a:xfrm>
            <a:off x="5328720" y="2806560"/>
            <a:ext cx="360" cy="1594800"/>
          </a:xfrm>
          <a:prstGeom prst="line">
            <a:avLst/>
          </a:prstGeom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2" name="CustomShape 27"/>
          <p:cNvSpPr/>
          <p:nvPr/>
        </p:nvSpPr>
        <p:spPr>
          <a:xfrm>
            <a:off x="5284080" y="3274200"/>
            <a:ext cx="87480" cy="674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13" name="CustomShape 28"/>
          <p:cNvSpPr/>
          <p:nvPr/>
        </p:nvSpPr>
        <p:spPr>
          <a:xfrm>
            <a:off x="3657240" y="3306960"/>
            <a:ext cx="160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29"/>
          <p:cNvSpPr/>
          <p:nvPr/>
        </p:nvSpPr>
        <p:spPr>
          <a:xfrm>
            <a:off x="3657240" y="3854880"/>
            <a:ext cx="159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Line 30"/>
          <p:cNvSpPr/>
          <p:nvPr/>
        </p:nvSpPr>
        <p:spPr>
          <a:xfrm>
            <a:off x="136800" y="2919240"/>
            <a:ext cx="360" cy="1711080"/>
          </a:xfrm>
          <a:prstGeom prst="line">
            <a:avLst/>
          </a:prstGeom>
          <a:ln w="1908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6" name="CustomShape 31"/>
          <p:cNvSpPr/>
          <p:nvPr/>
        </p:nvSpPr>
        <p:spPr>
          <a:xfrm>
            <a:off x="8394120" y="2751120"/>
            <a:ext cx="682560" cy="215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80"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:Storage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17" name="Line 32"/>
          <p:cNvSpPr/>
          <p:nvPr/>
        </p:nvSpPr>
        <p:spPr>
          <a:xfrm>
            <a:off x="8680320" y="2989440"/>
            <a:ext cx="360" cy="107748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8" name="CustomShape 33"/>
          <p:cNvSpPr/>
          <p:nvPr/>
        </p:nvSpPr>
        <p:spPr>
          <a:xfrm>
            <a:off x="8635680" y="3423240"/>
            <a:ext cx="76680" cy="178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19" name="CustomShape 34"/>
          <p:cNvSpPr/>
          <p:nvPr/>
        </p:nvSpPr>
        <p:spPr>
          <a:xfrm>
            <a:off x="5415480" y="3257280"/>
            <a:ext cx="1565640" cy="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1859c"/>
                </a:solidFill>
                <a:latin typeface="Calibri"/>
                <a:ea typeface="DejaVu Sans"/>
              </a:rPr>
              <a:t>raise(ModuleListChangedEvent)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20" name="CustomShape 35"/>
          <p:cNvSpPr/>
          <p:nvPr/>
        </p:nvSpPr>
        <p:spPr>
          <a:xfrm flipH="1">
            <a:off x="7023960" y="3592080"/>
            <a:ext cx="1599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36"/>
          <p:cNvSpPr/>
          <p:nvPr/>
        </p:nvSpPr>
        <p:spPr>
          <a:xfrm>
            <a:off x="6493320" y="2761920"/>
            <a:ext cx="1005120" cy="2152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80"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:EventsCenter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22" name="Line 37"/>
          <p:cNvSpPr/>
          <p:nvPr/>
        </p:nvSpPr>
        <p:spPr>
          <a:xfrm>
            <a:off x="6981840" y="2982240"/>
            <a:ext cx="360" cy="1077840"/>
          </a:xfrm>
          <a:prstGeom prst="line">
            <a:avLst/>
          </a:prstGeom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3" name="CustomShape 38"/>
          <p:cNvSpPr/>
          <p:nvPr/>
        </p:nvSpPr>
        <p:spPr>
          <a:xfrm>
            <a:off x="6936840" y="3391200"/>
            <a:ext cx="87480" cy="5569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24" name="CustomShape 39"/>
          <p:cNvSpPr/>
          <p:nvPr/>
        </p:nvSpPr>
        <p:spPr>
          <a:xfrm>
            <a:off x="5372280" y="3390840"/>
            <a:ext cx="155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40"/>
          <p:cNvSpPr/>
          <p:nvPr/>
        </p:nvSpPr>
        <p:spPr>
          <a:xfrm>
            <a:off x="5371560" y="3895200"/>
            <a:ext cx="154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41"/>
          <p:cNvSpPr/>
          <p:nvPr/>
        </p:nvSpPr>
        <p:spPr>
          <a:xfrm>
            <a:off x="7025760" y="3415680"/>
            <a:ext cx="1599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42"/>
          <p:cNvSpPr/>
          <p:nvPr/>
        </p:nvSpPr>
        <p:spPr>
          <a:xfrm>
            <a:off x="7056360" y="3243600"/>
            <a:ext cx="1662120" cy="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handleModuleListChangedEvent()</a:t>
            </a:r>
            <a:endParaRPr b="0" lang="en-US" sz="700" spc="-1" strike="noStrike">
              <a:latin typeface="Arial"/>
            </a:endParaRPr>
          </a:p>
        </p:txBody>
      </p:sp>
      <p:grpSp>
        <p:nvGrpSpPr>
          <p:cNvPr id="328" name="Group 43"/>
          <p:cNvGrpSpPr/>
          <p:nvPr/>
        </p:nvGrpSpPr>
        <p:grpSpPr>
          <a:xfrm>
            <a:off x="8691840" y="3431520"/>
            <a:ext cx="146880" cy="195480"/>
            <a:chOff x="8691840" y="3431520"/>
            <a:chExt cx="146880" cy="195480"/>
          </a:xfrm>
        </p:grpSpPr>
        <p:sp>
          <p:nvSpPr>
            <p:cNvPr id="329" name="CustomShape 44"/>
            <p:cNvSpPr/>
            <p:nvPr/>
          </p:nvSpPr>
          <p:spPr>
            <a:xfrm flipV="1" rot="18998400">
              <a:off x="8724240" y="3457080"/>
              <a:ext cx="103680" cy="72360"/>
            </a:xfrm>
            <a:custGeom>
              <a:avLst/>
              <a:gdLst/>
              <a:ahLst/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80">
              <a:solidFill>
                <a:schemeClr val="accent6">
                  <a:lumMod val="75000"/>
                </a:schemeClr>
              </a:solidFill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CustomShape 45"/>
            <p:cNvSpPr/>
            <p:nvPr/>
          </p:nvSpPr>
          <p:spPr>
            <a:xfrm flipH="1">
              <a:off x="8691480" y="3521880"/>
              <a:ext cx="60120" cy="1051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</p:grpSp>
      <p:sp>
        <p:nvSpPr>
          <p:cNvPr id="331" name="CustomShape 46"/>
          <p:cNvSpPr/>
          <p:nvPr/>
        </p:nvSpPr>
        <p:spPr>
          <a:xfrm>
            <a:off x="8872560" y="3362400"/>
            <a:ext cx="33588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Save </a:t>
            </a:r>
            <a:br/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to file</a:t>
            </a:r>
            <a:endParaRPr b="0" lang="en-US" sz="7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1631880" y="1188720"/>
            <a:ext cx="5683320" cy="431856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Logic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1734480" y="1904400"/>
            <a:ext cx="1090080" cy="3448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:LogicManager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34" name="Line 3"/>
          <p:cNvSpPr/>
          <p:nvPr/>
        </p:nvSpPr>
        <p:spPr>
          <a:xfrm>
            <a:off x="2280240" y="2267640"/>
            <a:ext cx="360" cy="25977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35" name="CustomShape 4"/>
          <p:cNvSpPr/>
          <p:nvPr/>
        </p:nvSpPr>
        <p:spPr>
          <a:xfrm>
            <a:off x="2226600" y="2618640"/>
            <a:ext cx="112680" cy="29577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36" name="CustomShape 5"/>
          <p:cNvSpPr/>
          <p:nvPr/>
        </p:nvSpPr>
        <p:spPr>
          <a:xfrm>
            <a:off x="3158280" y="1787040"/>
            <a:ext cx="912960" cy="4658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:ModsUni</a:t>
            </a:r>
            <a:br/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7" name="Line 6"/>
          <p:cNvSpPr/>
          <p:nvPr/>
        </p:nvSpPr>
        <p:spPr>
          <a:xfrm>
            <a:off x="3618000" y="2271600"/>
            <a:ext cx="360" cy="16952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38" name="CustomShape 7"/>
          <p:cNvSpPr/>
          <p:nvPr/>
        </p:nvSpPr>
        <p:spPr>
          <a:xfrm>
            <a:off x="3564000" y="2729880"/>
            <a:ext cx="129960" cy="11275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39" name="CustomShape 8"/>
          <p:cNvSpPr/>
          <p:nvPr/>
        </p:nvSpPr>
        <p:spPr>
          <a:xfrm>
            <a:off x="5766840" y="2845080"/>
            <a:ext cx="818640" cy="4597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:EditModule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40" name="Line 9"/>
          <p:cNvSpPr/>
          <p:nvPr/>
        </p:nvSpPr>
        <p:spPr>
          <a:xfrm>
            <a:off x="6180120" y="3310560"/>
            <a:ext cx="360" cy="19281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1" name="CustomShape 10"/>
          <p:cNvSpPr/>
          <p:nvPr/>
        </p:nvSpPr>
        <p:spPr>
          <a:xfrm>
            <a:off x="6123240" y="3310560"/>
            <a:ext cx="112680" cy="2491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42" name="CustomShape 11"/>
          <p:cNvSpPr/>
          <p:nvPr/>
        </p:nvSpPr>
        <p:spPr>
          <a:xfrm>
            <a:off x="1386360" y="2622240"/>
            <a:ext cx="838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12"/>
          <p:cNvSpPr/>
          <p:nvPr/>
        </p:nvSpPr>
        <p:spPr>
          <a:xfrm flipV="1">
            <a:off x="2340720" y="2726280"/>
            <a:ext cx="119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13"/>
          <p:cNvSpPr/>
          <p:nvPr/>
        </p:nvSpPr>
        <p:spPr>
          <a:xfrm flipV="1">
            <a:off x="5009040" y="3307320"/>
            <a:ext cx="75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14"/>
          <p:cNvSpPr/>
          <p:nvPr/>
        </p:nvSpPr>
        <p:spPr>
          <a:xfrm>
            <a:off x="4124160" y="4092840"/>
            <a:ext cx="6400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46" name="CustomShape 15"/>
          <p:cNvSpPr/>
          <p:nvPr/>
        </p:nvSpPr>
        <p:spPr>
          <a:xfrm>
            <a:off x="5043960" y="3532320"/>
            <a:ext cx="111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6"/>
          <p:cNvSpPr/>
          <p:nvPr/>
        </p:nvSpPr>
        <p:spPr>
          <a:xfrm flipV="1">
            <a:off x="2353320" y="3849480"/>
            <a:ext cx="119592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7"/>
          <p:cNvSpPr/>
          <p:nvPr/>
        </p:nvSpPr>
        <p:spPr>
          <a:xfrm>
            <a:off x="7300080" y="1969920"/>
            <a:ext cx="771480" cy="344880"/>
          </a:xfrm>
          <a:prstGeom prst="rect">
            <a:avLst/>
          </a:prstGeom>
          <a:solidFill>
            <a:srgbClr val="9933ff"/>
          </a:solidFill>
          <a:ln w="19080"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49" name="CustomShape 18"/>
          <p:cNvSpPr/>
          <p:nvPr/>
        </p:nvSpPr>
        <p:spPr>
          <a:xfrm>
            <a:off x="2340720" y="4076280"/>
            <a:ext cx="3781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9"/>
          <p:cNvSpPr/>
          <p:nvPr/>
        </p:nvSpPr>
        <p:spPr>
          <a:xfrm>
            <a:off x="6116040" y="3661920"/>
            <a:ext cx="119520" cy="18230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51" name="Line 20"/>
          <p:cNvSpPr/>
          <p:nvPr/>
        </p:nvSpPr>
        <p:spPr>
          <a:xfrm>
            <a:off x="7686720" y="2308320"/>
            <a:ext cx="360" cy="2830680"/>
          </a:xfrm>
          <a:prstGeom prst="line">
            <a:avLst/>
          </a:prstGeom>
          <a:ln w="19080">
            <a:solidFill>
              <a:srgbClr val="9933ff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2" name="CustomShape 21"/>
          <p:cNvSpPr/>
          <p:nvPr/>
        </p:nvSpPr>
        <p:spPr>
          <a:xfrm>
            <a:off x="7629480" y="3485160"/>
            <a:ext cx="112680" cy="147672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53" name="CustomShape 22"/>
          <p:cNvSpPr/>
          <p:nvPr/>
        </p:nvSpPr>
        <p:spPr>
          <a:xfrm>
            <a:off x="2340720" y="5418000"/>
            <a:ext cx="3787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23"/>
          <p:cNvSpPr/>
          <p:nvPr/>
        </p:nvSpPr>
        <p:spPr>
          <a:xfrm>
            <a:off x="2364480" y="2744640"/>
            <a:ext cx="106704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parseCommand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(“editModule</a:t>
            </a:r>
            <a:br/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INDEX</a:t>
            </a:r>
            <a:br/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...”)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5" name="CustomShape 24"/>
          <p:cNvSpPr/>
          <p:nvPr/>
        </p:nvSpPr>
        <p:spPr>
          <a:xfrm>
            <a:off x="4356000" y="5187240"/>
            <a:ext cx="4644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6" name="CustomShape 25"/>
          <p:cNvSpPr/>
          <p:nvPr/>
        </p:nvSpPr>
        <p:spPr>
          <a:xfrm>
            <a:off x="1550880" y="5146200"/>
            <a:ext cx="5698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7" name="CustomShape 26"/>
          <p:cNvSpPr/>
          <p:nvPr/>
        </p:nvSpPr>
        <p:spPr>
          <a:xfrm>
            <a:off x="6365880" y="4914000"/>
            <a:ext cx="879480" cy="3362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Calibri"/>
                <a:ea typeface="DejaVu Sans"/>
              </a:rPr>
              <a:t>result:Command Result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358" name="CustomShape 27"/>
          <p:cNvSpPr/>
          <p:nvPr/>
        </p:nvSpPr>
        <p:spPr>
          <a:xfrm>
            <a:off x="6749640" y="5268600"/>
            <a:ext cx="112680" cy="1695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59" name="CustomShape 28"/>
          <p:cNvSpPr/>
          <p:nvPr/>
        </p:nvSpPr>
        <p:spPr>
          <a:xfrm>
            <a:off x="6249600" y="5354280"/>
            <a:ext cx="498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29"/>
          <p:cNvSpPr/>
          <p:nvPr/>
        </p:nvSpPr>
        <p:spPr>
          <a:xfrm>
            <a:off x="4274640" y="2455920"/>
            <a:ext cx="1394640" cy="4701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:EditModuleCommand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1" name="CustomShape 30"/>
          <p:cNvSpPr/>
          <p:nvPr/>
        </p:nvSpPr>
        <p:spPr>
          <a:xfrm>
            <a:off x="3697560" y="3265200"/>
            <a:ext cx="1196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31"/>
          <p:cNvSpPr/>
          <p:nvPr/>
        </p:nvSpPr>
        <p:spPr>
          <a:xfrm>
            <a:off x="4895640" y="2960640"/>
            <a:ext cx="153000" cy="1213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63" name="Line 32"/>
          <p:cNvSpPr/>
          <p:nvPr/>
        </p:nvSpPr>
        <p:spPr>
          <a:xfrm>
            <a:off x="4972680" y="2960280"/>
            <a:ext cx="360" cy="9907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64" name="CustomShape 33"/>
          <p:cNvSpPr/>
          <p:nvPr/>
        </p:nvSpPr>
        <p:spPr>
          <a:xfrm>
            <a:off x="4895640" y="3265200"/>
            <a:ext cx="153000" cy="531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65" name="CustomShape 34"/>
          <p:cNvSpPr/>
          <p:nvPr/>
        </p:nvSpPr>
        <p:spPr>
          <a:xfrm>
            <a:off x="3725280" y="3792960"/>
            <a:ext cx="124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35"/>
          <p:cNvSpPr/>
          <p:nvPr/>
        </p:nvSpPr>
        <p:spPr>
          <a:xfrm>
            <a:off x="6244200" y="5055840"/>
            <a:ext cx="120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36"/>
          <p:cNvSpPr/>
          <p:nvPr/>
        </p:nvSpPr>
        <p:spPr>
          <a:xfrm>
            <a:off x="3660120" y="2780640"/>
            <a:ext cx="613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37"/>
          <p:cNvSpPr/>
          <p:nvPr/>
        </p:nvSpPr>
        <p:spPr>
          <a:xfrm>
            <a:off x="3695400" y="3083760"/>
            <a:ext cx="119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38"/>
          <p:cNvSpPr/>
          <p:nvPr/>
        </p:nvSpPr>
        <p:spPr>
          <a:xfrm>
            <a:off x="3618360" y="3313080"/>
            <a:ext cx="1249200" cy="1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0070c0"/>
                </a:solidFill>
                <a:latin typeface="Calibri"/>
                <a:ea typeface="DejaVu Sans"/>
              </a:rPr>
              <a:t>parse (“INDEX …”)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370" name="Graphic 2" descr=""/>
          <p:cNvPicPr/>
          <p:nvPr/>
        </p:nvPicPr>
        <p:blipFill>
          <a:blip r:embed="rId1"/>
          <a:stretch/>
        </p:blipFill>
        <p:spPr>
          <a:xfrm>
            <a:off x="4887720" y="3873600"/>
            <a:ext cx="183240" cy="244440"/>
          </a:xfrm>
          <a:prstGeom prst="rect">
            <a:avLst/>
          </a:prstGeom>
          <a:ln>
            <a:noFill/>
          </a:ln>
        </p:spPr>
      </p:pic>
      <p:sp>
        <p:nvSpPr>
          <p:cNvPr id="371" name="CustomShape 39"/>
          <p:cNvSpPr/>
          <p:nvPr/>
        </p:nvSpPr>
        <p:spPr>
          <a:xfrm>
            <a:off x="6244200" y="4564080"/>
            <a:ext cx="137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40"/>
          <p:cNvSpPr/>
          <p:nvPr/>
        </p:nvSpPr>
        <p:spPr>
          <a:xfrm>
            <a:off x="6309360" y="4406400"/>
            <a:ext cx="1224000" cy="1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updateModule(…)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73" name="CustomShape 41"/>
          <p:cNvSpPr/>
          <p:nvPr/>
        </p:nvSpPr>
        <p:spPr>
          <a:xfrm>
            <a:off x="6238800" y="4264560"/>
            <a:ext cx="137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42"/>
          <p:cNvSpPr/>
          <p:nvPr/>
        </p:nvSpPr>
        <p:spPr>
          <a:xfrm>
            <a:off x="6021720" y="4071960"/>
            <a:ext cx="129348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isAdmin()</a:t>
            </a:r>
            <a:endParaRPr b="0" lang="en-US" sz="7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</TotalTime>
  <Application>LibreOffice/6.0.6.2$Linux_X86_64 LibreOffice_project/00m0$Build-2</Application>
  <Words>40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Tan Jia Wang, Daniel; RAJAPAKSE, Damith Chatura</dc:creator>
  <dc:description/>
  <dc:language>en-US</dc:language>
  <cp:lastModifiedBy/>
  <dcterms:modified xsi:type="dcterms:W3CDTF">2018-10-30T15:15:20Z</dcterms:modified>
  <cp:revision>94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