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233520" y="2997360"/>
            <a:ext cx="2735640" cy="34488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AddModuleToDatabaseCommand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7" name="Line 2"/>
          <p:cNvSpPr/>
          <p:nvPr/>
        </p:nvSpPr>
        <p:spPr>
          <a:xfrm flipV="1">
            <a:off x="4614120" y="2677320"/>
            <a:ext cx="1440" cy="3200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78" name="CustomShape 3"/>
          <p:cNvSpPr/>
          <p:nvPr/>
        </p:nvSpPr>
        <p:spPr>
          <a:xfrm>
            <a:off x="4509360" y="2677680"/>
            <a:ext cx="211680" cy="154440"/>
          </a:xfrm>
          <a:prstGeom prst="triangle">
            <a:avLst>
              <a:gd name="adj" fmla="val 50000"/>
            </a:avLst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4020480" y="2307600"/>
            <a:ext cx="1190160" cy="34488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4141800" y="3738960"/>
            <a:ext cx="942840" cy="34488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Module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4540680" y="3372480"/>
            <a:ext cx="145080" cy="185040"/>
          </a:xfrm>
          <a:prstGeom prst="diamond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82" name="Line 7"/>
          <p:cNvSpPr/>
          <p:nvPr/>
        </p:nvSpPr>
        <p:spPr>
          <a:xfrm>
            <a:off x="4614120" y="3558960"/>
            <a:ext cx="360" cy="1796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83" name="CustomShape 8"/>
          <p:cNvSpPr/>
          <p:nvPr/>
        </p:nvSpPr>
        <p:spPr>
          <a:xfrm>
            <a:off x="4399560" y="3537720"/>
            <a:ext cx="21780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631880" y="1188720"/>
            <a:ext cx="5682960" cy="4318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Logic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734480" y="1904400"/>
            <a:ext cx="1089720" cy="3445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:LogicManager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6" name="Line 3"/>
          <p:cNvSpPr/>
          <p:nvPr/>
        </p:nvSpPr>
        <p:spPr>
          <a:xfrm>
            <a:off x="2280240" y="2267640"/>
            <a:ext cx="360" cy="25977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2226600" y="2618640"/>
            <a:ext cx="112320" cy="28893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3158280" y="1787040"/>
            <a:ext cx="912600" cy="4654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:ModsUni</a:t>
            </a:r>
            <a:br/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9" name="Line 6"/>
          <p:cNvSpPr/>
          <p:nvPr/>
        </p:nvSpPr>
        <p:spPr>
          <a:xfrm>
            <a:off x="3618000" y="2271600"/>
            <a:ext cx="360" cy="16952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" name="CustomShape 7"/>
          <p:cNvSpPr/>
          <p:nvPr/>
        </p:nvSpPr>
        <p:spPr>
          <a:xfrm>
            <a:off x="3564000" y="2729880"/>
            <a:ext cx="129600" cy="11271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91" name="CustomShape 8"/>
          <p:cNvSpPr/>
          <p:nvPr/>
        </p:nvSpPr>
        <p:spPr>
          <a:xfrm>
            <a:off x="5766840" y="2845080"/>
            <a:ext cx="818280" cy="4593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:AddModuleToDatabase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" name="Line 9"/>
          <p:cNvSpPr/>
          <p:nvPr/>
        </p:nvSpPr>
        <p:spPr>
          <a:xfrm>
            <a:off x="6180120" y="3310560"/>
            <a:ext cx="360" cy="19281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10"/>
          <p:cNvSpPr/>
          <p:nvPr/>
        </p:nvSpPr>
        <p:spPr>
          <a:xfrm>
            <a:off x="6123240" y="3310560"/>
            <a:ext cx="112320" cy="2487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94" name="CustomShape 11"/>
          <p:cNvSpPr/>
          <p:nvPr/>
        </p:nvSpPr>
        <p:spPr>
          <a:xfrm>
            <a:off x="1386360" y="2622240"/>
            <a:ext cx="83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2"/>
          <p:cNvSpPr/>
          <p:nvPr/>
        </p:nvSpPr>
        <p:spPr>
          <a:xfrm flipV="1">
            <a:off x="2340720" y="2725560"/>
            <a:ext cx="119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3"/>
          <p:cNvSpPr/>
          <p:nvPr/>
        </p:nvSpPr>
        <p:spPr>
          <a:xfrm flipV="1">
            <a:off x="5009040" y="3306600"/>
            <a:ext cx="75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4"/>
          <p:cNvSpPr/>
          <p:nvPr/>
        </p:nvSpPr>
        <p:spPr>
          <a:xfrm>
            <a:off x="4124160" y="4092840"/>
            <a:ext cx="63972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98" name="CustomShape 15"/>
          <p:cNvSpPr/>
          <p:nvPr/>
        </p:nvSpPr>
        <p:spPr>
          <a:xfrm>
            <a:off x="5043960" y="3532320"/>
            <a:ext cx="111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6"/>
          <p:cNvSpPr/>
          <p:nvPr/>
        </p:nvSpPr>
        <p:spPr>
          <a:xfrm flipV="1">
            <a:off x="2353320" y="3848760"/>
            <a:ext cx="119556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7"/>
          <p:cNvSpPr/>
          <p:nvPr/>
        </p:nvSpPr>
        <p:spPr>
          <a:xfrm>
            <a:off x="7300080" y="1969920"/>
            <a:ext cx="771120" cy="344520"/>
          </a:xfrm>
          <a:prstGeom prst="rect">
            <a:avLst/>
          </a:prstGeom>
          <a:solidFill>
            <a:srgbClr val="9933ff"/>
          </a:solidFill>
          <a:ln w="19080"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1" name="CustomShape 18"/>
          <p:cNvSpPr/>
          <p:nvPr/>
        </p:nvSpPr>
        <p:spPr>
          <a:xfrm>
            <a:off x="2340720" y="4076280"/>
            <a:ext cx="378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9"/>
          <p:cNvSpPr/>
          <p:nvPr/>
        </p:nvSpPr>
        <p:spPr>
          <a:xfrm>
            <a:off x="6116040" y="3661920"/>
            <a:ext cx="119160" cy="17557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3" name="Line 20"/>
          <p:cNvSpPr/>
          <p:nvPr/>
        </p:nvSpPr>
        <p:spPr>
          <a:xfrm>
            <a:off x="7686720" y="2308320"/>
            <a:ext cx="360" cy="2830680"/>
          </a:xfrm>
          <a:prstGeom prst="line">
            <a:avLst/>
          </a:prstGeom>
          <a:ln w="19080">
            <a:solidFill>
              <a:srgbClr val="9933ff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CustomShape 21"/>
          <p:cNvSpPr/>
          <p:nvPr/>
        </p:nvSpPr>
        <p:spPr>
          <a:xfrm>
            <a:off x="7629480" y="4241160"/>
            <a:ext cx="112320" cy="21960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5" name="CustomShape 22"/>
          <p:cNvSpPr/>
          <p:nvPr/>
        </p:nvSpPr>
        <p:spPr>
          <a:xfrm>
            <a:off x="6238800" y="4516200"/>
            <a:ext cx="1375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3"/>
          <p:cNvSpPr/>
          <p:nvPr/>
        </p:nvSpPr>
        <p:spPr>
          <a:xfrm>
            <a:off x="2340720" y="5418000"/>
            <a:ext cx="3787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4"/>
          <p:cNvSpPr/>
          <p:nvPr/>
        </p:nvSpPr>
        <p:spPr>
          <a:xfrm>
            <a:off x="6264000" y="4359960"/>
            <a:ext cx="1293120" cy="1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hasModuleInDatabase(…)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08" name="CustomShape 25"/>
          <p:cNvSpPr/>
          <p:nvPr/>
        </p:nvSpPr>
        <p:spPr>
          <a:xfrm>
            <a:off x="2364480" y="2744640"/>
            <a:ext cx="106668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parseCommand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(“addModuleDB</a:t>
            </a:r>
            <a:br/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code/CS2109</a:t>
            </a:r>
            <a:br/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...”)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9" name="CustomShape 26"/>
          <p:cNvSpPr/>
          <p:nvPr/>
        </p:nvSpPr>
        <p:spPr>
          <a:xfrm>
            <a:off x="4356000" y="5187240"/>
            <a:ext cx="46404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27"/>
          <p:cNvSpPr/>
          <p:nvPr/>
        </p:nvSpPr>
        <p:spPr>
          <a:xfrm>
            <a:off x="1550880" y="5146200"/>
            <a:ext cx="56952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28"/>
          <p:cNvSpPr/>
          <p:nvPr/>
        </p:nvSpPr>
        <p:spPr>
          <a:xfrm>
            <a:off x="6365880" y="4914000"/>
            <a:ext cx="879120" cy="3358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Calibri"/>
                <a:ea typeface="DejaVu Sans"/>
              </a:rPr>
              <a:t>result:Command Result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2" name="CustomShape 29"/>
          <p:cNvSpPr/>
          <p:nvPr/>
        </p:nvSpPr>
        <p:spPr>
          <a:xfrm>
            <a:off x="6749640" y="5268600"/>
            <a:ext cx="112320" cy="914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3" name="CustomShape 30"/>
          <p:cNvSpPr/>
          <p:nvPr/>
        </p:nvSpPr>
        <p:spPr>
          <a:xfrm>
            <a:off x="6249600" y="5354280"/>
            <a:ext cx="497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1"/>
          <p:cNvSpPr/>
          <p:nvPr/>
        </p:nvSpPr>
        <p:spPr>
          <a:xfrm>
            <a:off x="4274640" y="2455920"/>
            <a:ext cx="1394280" cy="46980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:AddModuleToDatabaseCommand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5" name="CustomShape 32"/>
          <p:cNvSpPr/>
          <p:nvPr/>
        </p:nvSpPr>
        <p:spPr>
          <a:xfrm>
            <a:off x="3697560" y="3265200"/>
            <a:ext cx="119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3"/>
          <p:cNvSpPr/>
          <p:nvPr/>
        </p:nvSpPr>
        <p:spPr>
          <a:xfrm>
            <a:off x="4895640" y="2960640"/>
            <a:ext cx="152640" cy="1209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7" name="Line 34"/>
          <p:cNvSpPr/>
          <p:nvPr/>
        </p:nvSpPr>
        <p:spPr>
          <a:xfrm>
            <a:off x="4972680" y="2960280"/>
            <a:ext cx="360" cy="9907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35"/>
          <p:cNvSpPr/>
          <p:nvPr/>
        </p:nvSpPr>
        <p:spPr>
          <a:xfrm>
            <a:off x="4895640" y="3265200"/>
            <a:ext cx="152640" cy="5313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9" name="CustomShape 36"/>
          <p:cNvSpPr/>
          <p:nvPr/>
        </p:nvSpPr>
        <p:spPr>
          <a:xfrm>
            <a:off x="3725280" y="3792960"/>
            <a:ext cx="1248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7"/>
          <p:cNvSpPr/>
          <p:nvPr/>
        </p:nvSpPr>
        <p:spPr>
          <a:xfrm>
            <a:off x="6244200" y="5055840"/>
            <a:ext cx="119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8"/>
          <p:cNvSpPr/>
          <p:nvPr/>
        </p:nvSpPr>
        <p:spPr>
          <a:xfrm>
            <a:off x="3660120" y="2780640"/>
            <a:ext cx="613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39"/>
          <p:cNvSpPr/>
          <p:nvPr/>
        </p:nvSpPr>
        <p:spPr>
          <a:xfrm>
            <a:off x="3695400" y="3083760"/>
            <a:ext cx="1198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0"/>
          <p:cNvSpPr/>
          <p:nvPr/>
        </p:nvSpPr>
        <p:spPr>
          <a:xfrm>
            <a:off x="3618360" y="3313080"/>
            <a:ext cx="1248840" cy="1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0070c0"/>
                </a:solidFill>
                <a:latin typeface="Calibri"/>
                <a:ea typeface="DejaVu Sans"/>
              </a:rPr>
              <a:t>parse (“code/CS2109 …”)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124" name="Graphic 2" descr=""/>
          <p:cNvPicPr/>
          <p:nvPr/>
        </p:nvPicPr>
        <p:blipFill>
          <a:blip r:embed="rId1"/>
          <a:stretch/>
        </p:blipFill>
        <p:spPr>
          <a:xfrm>
            <a:off x="4887720" y="3873600"/>
            <a:ext cx="182880" cy="244080"/>
          </a:xfrm>
          <a:prstGeom prst="rect">
            <a:avLst/>
          </a:prstGeom>
          <a:ln>
            <a:noFill/>
          </a:ln>
        </p:spPr>
      </p:pic>
      <p:sp>
        <p:nvSpPr>
          <p:cNvPr id="125" name="CustomShape 41"/>
          <p:cNvSpPr/>
          <p:nvPr/>
        </p:nvSpPr>
        <p:spPr>
          <a:xfrm>
            <a:off x="6244200" y="4852080"/>
            <a:ext cx="1375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2"/>
          <p:cNvSpPr/>
          <p:nvPr/>
        </p:nvSpPr>
        <p:spPr>
          <a:xfrm>
            <a:off x="6309360" y="4694400"/>
            <a:ext cx="1223640" cy="1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AddModuleToDatabase(…)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7" name="CustomShape 43"/>
          <p:cNvSpPr/>
          <p:nvPr/>
        </p:nvSpPr>
        <p:spPr>
          <a:xfrm>
            <a:off x="6238800" y="4264560"/>
            <a:ext cx="1375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4"/>
          <p:cNvSpPr/>
          <p:nvPr/>
        </p:nvSpPr>
        <p:spPr>
          <a:xfrm>
            <a:off x="6021720" y="4071960"/>
            <a:ext cx="1293120" cy="1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isAdmin()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9" name="CustomShape 45"/>
          <p:cNvSpPr/>
          <p:nvPr/>
        </p:nvSpPr>
        <p:spPr>
          <a:xfrm>
            <a:off x="7629480" y="4827240"/>
            <a:ext cx="112320" cy="21960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0" name="CustomShape 46"/>
          <p:cNvSpPr/>
          <p:nvPr/>
        </p:nvSpPr>
        <p:spPr>
          <a:xfrm>
            <a:off x="7629480" y="4503240"/>
            <a:ext cx="112320" cy="21960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1" name="CustomShape 47"/>
          <p:cNvSpPr/>
          <p:nvPr/>
        </p:nvSpPr>
        <p:spPr>
          <a:xfrm flipV="1">
            <a:off x="1021320" y="5506560"/>
            <a:ext cx="119556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06600" y="2606760"/>
            <a:ext cx="682200" cy="215280"/>
          </a:xfrm>
          <a:prstGeom prst="rect">
            <a:avLst/>
          </a:prstGeom>
          <a:solidFill>
            <a:srgbClr val="00b050"/>
          </a:solidFill>
          <a:ln w="19080"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:UI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3" name="Line 2"/>
          <p:cNvSpPr/>
          <p:nvPr/>
        </p:nvSpPr>
        <p:spPr>
          <a:xfrm>
            <a:off x="948240" y="2814840"/>
            <a:ext cx="360" cy="1735560"/>
          </a:xfrm>
          <a:prstGeom prst="line">
            <a:avLst/>
          </a:prstGeom>
          <a:ln w="19080">
            <a:solidFill>
              <a:srgbClr val="00b05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4" name="CustomShape 3"/>
          <p:cNvSpPr/>
          <p:nvPr/>
        </p:nvSpPr>
        <p:spPr>
          <a:xfrm>
            <a:off x="903240" y="3002760"/>
            <a:ext cx="93600" cy="9601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grpSp>
        <p:nvGrpSpPr>
          <p:cNvPr id="135" name="Group 4"/>
          <p:cNvGrpSpPr/>
          <p:nvPr/>
        </p:nvGrpSpPr>
        <p:grpSpPr>
          <a:xfrm>
            <a:off x="6480" y="2560320"/>
            <a:ext cx="202320" cy="357120"/>
            <a:chOff x="6480" y="2560320"/>
            <a:chExt cx="202320" cy="357120"/>
          </a:xfrm>
        </p:grpSpPr>
        <p:sp>
          <p:nvSpPr>
            <p:cNvPr id="136" name="CustomShape 5"/>
            <p:cNvSpPr/>
            <p:nvPr/>
          </p:nvSpPr>
          <p:spPr>
            <a:xfrm>
              <a:off x="62640" y="2560320"/>
              <a:ext cx="88560" cy="88560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37" name="Line 6"/>
            <p:cNvSpPr/>
            <p:nvPr/>
          </p:nvSpPr>
          <p:spPr>
            <a:xfrm>
              <a:off x="107640" y="2650320"/>
              <a:ext cx="360" cy="15732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32760" y="2805840"/>
              <a:ext cx="148320" cy="111600"/>
            </a:xfrm>
            <a:custGeom>
              <a:avLst/>
              <a:gdLst/>
              <a:ahLst/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139" name="Line 8"/>
            <p:cNvSpPr/>
            <p:nvPr/>
          </p:nvSpPr>
          <p:spPr>
            <a:xfrm>
              <a:off x="6480" y="2672640"/>
              <a:ext cx="20232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140" name="CustomShape 9"/>
          <p:cNvSpPr/>
          <p:nvPr/>
        </p:nvSpPr>
        <p:spPr>
          <a:xfrm>
            <a:off x="1734840" y="2609280"/>
            <a:ext cx="682560" cy="2152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:Logic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1" name="Line 10"/>
          <p:cNvSpPr/>
          <p:nvPr/>
        </p:nvSpPr>
        <p:spPr>
          <a:xfrm>
            <a:off x="2076840" y="2706120"/>
            <a:ext cx="360" cy="18079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2" name="CustomShape 11"/>
          <p:cNvSpPr/>
          <p:nvPr/>
        </p:nvSpPr>
        <p:spPr>
          <a:xfrm>
            <a:off x="2031840" y="3122640"/>
            <a:ext cx="88560" cy="7772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43" name="CustomShape 12"/>
          <p:cNvSpPr/>
          <p:nvPr/>
        </p:nvSpPr>
        <p:spPr>
          <a:xfrm>
            <a:off x="3236040" y="2606760"/>
            <a:ext cx="682560" cy="21528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4" name="Line 13"/>
          <p:cNvSpPr/>
          <p:nvPr/>
        </p:nvSpPr>
        <p:spPr>
          <a:xfrm>
            <a:off x="3577680" y="2778480"/>
            <a:ext cx="360" cy="173556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5" name="CustomShape 14"/>
          <p:cNvSpPr/>
          <p:nvPr/>
        </p:nvSpPr>
        <p:spPr>
          <a:xfrm>
            <a:off x="3533040" y="3164400"/>
            <a:ext cx="87120" cy="685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46" name="CustomShape 15"/>
          <p:cNvSpPr/>
          <p:nvPr/>
        </p:nvSpPr>
        <p:spPr>
          <a:xfrm>
            <a:off x="203040" y="3019680"/>
            <a:ext cx="69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6"/>
          <p:cNvSpPr/>
          <p:nvPr/>
        </p:nvSpPr>
        <p:spPr>
          <a:xfrm>
            <a:off x="149400" y="3068280"/>
            <a:ext cx="74376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addModuleDB code/CS2109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8" name="CustomShape 17"/>
          <p:cNvSpPr/>
          <p:nvPr/>
        </p:nvSpPr>
        <p:spPr>
          <a:xfrm>
            <a:off x="943560" y="3123000"/>
            <a:ext cx="108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8"/>
          <p:cNvSpPr/>
          <p:nvPr/>
        </p:nvSpPr>
        <p:spPr>
          <a:xfrm>
            <a:off x="1265760" y="3135600"/>
            <a:ext cx="889560" cy="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CustomShape 19"/>
          <p:cNvSpPr/>
          <p:nvPr/>
        </p:nvSpPr>
        <p:spPr>
          <a:xfrm>
            <a:off x="2086920" y="3179520"/>
            <a:ext cx="144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0"/>
          <p:cNvSpPr/>
          <p:nvPr/>
        </p:nvSpPr>
        <p:spPr>
          <a:xfrm>
            <a:off x="2198880" y="3213720"/>
            <a:ext cx="1271520" cy="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6f42c1"/>
                </a:solidFill>
                <a:latin typeface="SFMono-Regular"/>
                <a:ea typeface="DejaVu Sans"/>
              </a:rPr>
              <a:t>addModuleToDatabase</a:t>
            </a: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(newModule)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52" name="CustomShape 21"/>
          <p:cNvSpPr/>
          <p:nvPr/>
        </p:nvSpPr>
        <p:spPr>
          <a:xfrm>
            <a:off x="3709440" y="3317760"/>
            <a:ext cx="1523520" cy="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1859c"/>
                </a:solidFill>
                <a:latin typeface="Calibri"/>
                <a:ea typeface="DejaVu Sans"/>
              </a:rPr>
              <a:t>raise(ModuleListChangedEvent)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53" name="CustomShape 22"/>
          <p:cNvSpPr/>
          <p:nvPr/>
        </p:nvSpPr>
        <p:spPr>
          <a:xfrm>
            <a:off x="2121840" y="3841560"/>
            <a:ext cx="144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3"/>
          <p:cNvSpPr/>
          <p:nvPr/>
        </p:nvSpPr>
        <p:spPr>
          <a:xfrm>
            <a:off x="983880" y="3907440"/>
            <a:ext cx="1022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4"/>
          <p:cNvSpPr/>
          <p:nvPr/>
        </p:nvSpPr>
        <p:spPr>
          <a:xfrm>
            <a:off x="155520" y="3974040"/>
            <a:ext cx="74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5"/>
          <p:cNvSpPr/>
          <p:nvPr/>
        </p:nvSpPr>
        <p:spPr>
          <a:xfrm>
            <a:off x="4831920" y="2596320"/>
            <a:ext cx="988200" cy="21528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80"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:EventsCenter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7" name="Line 26"/>
          <p:cNvSpPr/>
          <p:nvPr/>
        </p:nvSpPr>
        <p:spPr>
          <a:xfrm>
            <a:off x="5299560" y="2798640"/>
            <a:ext cx="360" cy="1594800"/>
          </a:xfrm>
          <a:prstGeom prst="line">
            <a:avLst/>
          </a:prstGeom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8" name="CustomShape 27"/>
          <p:cNvSpPr/>
          <p:nvPr/>
        </p:nvSpPr>
        <p:spPr>
          <a:xfrm>
            <a:off x="5254920" y="3266280"/>
            <a:ext cx="87120" cy="4939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59" name="CustomShape 28"/>
          <p:cNvSpPr/>
          <p:nvPr/>
        </p:nvSpPr>
        <p:spPr>
          <a:xfrm>
            <a:off x="3628080" y="3299040"/>
            <a:ext cx="1604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9"/>
          <p:cNvSpPr/>
          <p:nvPr/>
        </p:nvSpPr>
        <p:spPr>
          <a:xfrm>
            <a:off x="3628080" y="3774960"/>
            <a:ext cx="1636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30"/>
          <p:cNvSpPr/>
          <p:nvPr/>
        </p:nvSpPr>
        <p:spPr>
          <a:xfrm>
            <a:off x="107640" y="2911320"/>
            <a:ext cx="360" cy="1711080"/>
          </a:xfrm>
          <a:prstGeom prst="line">
            <a:avLst/>
          </a:prstGeom>
          <a:ln w="19080"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2" name="CustomShape 31"/>
          <p:cNvSpPr/>
          <p:nvPr/>
        </p:nvSpPr>
        <p:spPr>
          <a:xfrm>
            <a:off x="8364960" y="2743200"/>
            <a:ext cx="682200" cy="215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80"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:Storage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3" name="Line 32"/>
          <p:cNvSpPr/>
          <p:nvPr/>
        </p:nvSpPr>
        <p:spPr>
          <a:xfrm>
            <a:off x="8651160" y="2981520"/>
            <a:ext cx="360" cy="107748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4" name="CustomShape 33"/>
          <p:cNvSpPr/>
          <p:nvPr/>
        </p:nvSpPr>
        <p:spPr>
          <a:xfrm>
            <a:off x="8606520" y="3415320"/>
            <a:ext cx="76320" cy="178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65" name="CustomShape 34"/>
          <p:cNvSpPr/>
          <p:nvPr/>
        </p:nvSpPr>
        <p:spPr>
          <a:xfrm>
            <a:off x="5386320" y="3249360"/>
            <a:ext cx="1565280" cy="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1859c"/>
                </a:solidFill>
                <a:latin typeface="Calibri"/>
                <a:ea typeface="DejaVu Sans"/>
              </a:rPr>
              <a:t>raise(ModuleListChangedEvent)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66" name="CustomShape 35"/>
          <p:cNvSpPr/>
          <p:nvPr/>
        </p:nvSpPr>
        <p:spPr>
          <a:xfrm flipH="1">
            <a:off x="6994800" y="3584160"/>
            <a:ext cx="1599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6"/>
          <p:cNvSpPr/>
          <p:nvPr/>
        </p:nvSpPr>
        <p:spPr>
          <a:xfrm>
            <a:off x="6464160" y="2754000"/>
            <a:ext cx="1004760" cy="21492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80"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:EventsCenter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8" name="Line 37"/>
          <p:cNvSpPr/>
          <p:nvPr/>
        </p:nvSpPr>
        <p:spPr>
          <a:xfrm>
            <a:off x="6952680" y="2974320"/>
            <a:ext cx="360" cy="1077840"/>
          </a:xfrm>
          <a:prstGeom prst="line">
            <a:avLst/>
          </a:prstGeom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9" name="CustomShape 38"/>
          <p:cNvSpPr/>
          <p:nvPr/>
        </p:nvSpPr>
        <p:spPr>
          <a:xfrm>
            <a:off x="6907680" y="3383280"/>
            <a:ext cx="91440" cy="2833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70" name="CustomShape 39"/>
          <p:cNvSpPr/>
          <p:nvPr/>
        </p:nvSpPr>
        <p:spPr>
          <a:xfrm>
            <a:off x="5343120" y="3382920"/>
            <a:ext cx="1553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0"/>
          <p:cNvSpPr/>
          <p:nvPr/>
        </p:nvSpPr>
        <p:spPr>
          <a:xfrm>
            <a:off x="5342400" y="3671280"/>
            <a:ext cx="1544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1"/>
          <p:cNvSpPr/>
          <p:nvPr/>
        </p:nvSpPr>
        <p:spPr>
          <a:xfrm>
            <a:off x="6996600" y="3407760"/>
            <a:ext cx="1599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2"/>
          <p:cNvSpPr/>
          <p:nvPr/>
        </p:nvSpPr>
        <p:spPr>
          <a:xfrm>
            <a:off x="7027200" y="3235680"/>
            <a:ext cx="1661760" cy="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handleModuleListChangedEvent()</a:t>
            </a:r>
            <a:endParaRPr b="0" lang="en-US" sz="700" spc="-1" strike="noStrike">
              <a:latin typeface="Arial"/>
            </a:endParaRPr>
          </a:p>
        </p:txBody>
      </p:sp>
      <p:grpSp>
        <p:nvGrpSpPr>
          <p:cNvPr id="174" name="Group 43"/>
          <p:cNvGrpSpPr/>
          <p:nvPr/>
        </p:nvGrpSpPr>
        <p:grpSpPr>
          <a:xfrm>
            <a:off x="8662320" y="3423240"/>
            <a:ext cx="146880" cy="195480"/>
            <a:chOff x="8662320" y="3423240"/>
            <a:chExt cx="146880" cy="195480"/>
          </a:xfrm>
        </p:grpSpPr>
        <p:sp>
          <p:nvSpPr>
            <p:cNvPr id="175" name="CustomShape 44"/>
            <p:cNvSpPr/>
            <p:nvPr/>
          </p:nvSpPr>
          <p:spPr>
            <a:xfrm flipV="1" rot="18998400">
              <a:off x="8695080" y="3448440"/>
              <a:ext cx="103320" cy="72000"/>
            </a:xfrm>
            <a:custGeom>
              <a:avLst/>
              <a:gdLst/>
              <a:ahLst/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80">
              <a:solidFill>
                <a:schemeClr val="accent6">
                  <a:lumMod val="75000"/>
                </a:schemeClr>
              </a:solidFill>
              <a:round/>
              <a:head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45"/>
            <p:cNvSpPr/>
            <p:nvPr/>
          </p:nvSpPr>
          <p:spPr>
            <a:xfrm flipH="1">
              <a:off x="8662320" y="3513960"/>
              <a:ext cx="59760" cy="104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</p:grpSp>
      <p:sp>
        <p:nvSpPr>
          <p:cNvPr id="177" name="CustomShape 46"/>
          <p:cNvSpPr/>
          <p:nvPr/>
        </p:nvSpPr>
        <p:spPr>
          <a:xfrm>
            <a:off x="8843400" y="3354480"/>
            <a:ext cx="335520" cy="26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Save </a:t>
            </a:r>
            <a:br/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to file</a:t>
            </a:r>
            <a:endParaRPr b="0" lang="en-US" sz="7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044520" y="2997360"/>
            <a:ext cx="3155400" cy="34452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RemoveModuleFromDatabaseCommand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9" name="Line 2"/>
          <p:cNvSpPr/>
          <p:nvPr/>
        </p:nvSpPr>
        <p:spPr>
          <a:xfrm flipV="1">
            <a:off x="4614120" y="2677320"/>
            <a:ext cx="1440" cy="3200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0" name="CustomShape 3"/>
          <p:cNvSpPr/>
          <p:nvPr/>
        </p:nvSpPr>
        <p:spPr>
          <a:xfrm>
            <a:off x="4509360" y="2677680"/>
            <a:ext cx="211320" cy="154080"/>
          </a:xfrm>
          <a:prstGeom prst="triangle">
            <a:avLst>
              <a:gd name="adj" fmla="val 50000"/>
            </a:avLst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81" name="CustomShape 4"/>
          <p:cNvSpPr/>
          <p:nvPr/>
        </p:nvSpPr>
        <p:spPr>
          <a:xfrm>
            <a:off x="4020840" y="2307600"/>
            <a:ext cx="1189800" cy="34452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4141800" y="3738960"/>
            <a:ext cx="942840" cy="34452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Code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4540680" y="3372480"/>
            <a:ext cx="144720" cy="184680"/>
          </a:xfrm>
          <a:prstGeom prst="diamond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84" name="Line 7"/>
          <p:cNvSpPr/>
          <p:nvPr/>
        </p:nvSpPr>
        <p:spPr>
          <a:xfrm>
            <a:off x="4613760" y="3558960"/>
            <a:ext cx="360" cy="1796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5" name="CustomShape 8"/>
          <p:cNvSpPr/>
          <p:nvPr/>
        </p:nvSpPr>
        <p:spPr>
          <a:xfrm>
            <a:off x="4399560" y="3537720"/>
            <a:ext cx="2174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653120" y="1257840"/>
            <a:ext cx="5682960" cy="4318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Logic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734480" y="1904400"/>
            <a:ext cx="1089720" cy="3445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:LogicManager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88" name="Line 3"/>
          <p:cNvSpPr/>
          <p:nvPr/>
        </p:nvSpPr>
        <p:spPr>
          <a:xfrm>
            <a:off x="2280240" y="2267640"/>
            <a:ext cx="360" cy="25977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2226600" y="2618640"/>
            <a:ext cx="112320" cy="28893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90" name="CustomShape 5"/>
          <p:cNvSpPr/>
          <p:nvPr/>
        </p:nvSpPr>
        <p:spPr>
          <a:xfrm>
            <a:off x="3158280" y="1787040"/>
            <a:ext cx="912600" cy="4654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:ModsUni</a:t>
            </a:r>
            <a:br/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1" name="Line 6"/>
          <p:cNvSpPr/>
          <p:nvPr/>
        </p:nvSpPr>
        <p:spPr>
          <a:xfrm>
            <a:off x="3618000" y="2271600"/>
            <a:ext cx="360" cy="16952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2" name="CustomShape 7"/>
          <p:cNvSpPr/>
          <p:nvPr/>
        </p:nvSpPr>
        <p:spPr>
          <a:xfrm>
            <a:off x="3564000" y="2729880"/>
            <a:ext cx="129600" cy="11271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5664960" y="2834640"/>
            <a:ext cx="1084680" cy="46980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:RemoveModuleFromDatabase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94" name="Line 9"/>
          <p:cNvSpPr/>
          <p:nvPr/>
        </p:nvSpPr>
        <p:spPr>
          <a:xfrm>
            <a:off x="6180120" y="3310560"/>
            <a:ext cx="360" cy="19281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5" name="CustomShape 10"/>
          <p:cNvSpPr/>
          <p:nvPr/>
        </p:nvSpPr>
        <p:spPr>
          <a:xfrm>
            <a:off x="6123240" y="3310560"/>
            <a:ext cx="112320" cy="2487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96" name="CustomShape 11"/>
          <p:cNvSpPr/>
          <p:nvPr/>
        </p:nvSpPr>
        <p:spPr>
          <a:xfrm>
            <a:off x="1386360" y="2622240"/>
            <a:ext cx="83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2"/>
          <p:cNvSpPr/>
          <p:nvPr/>
        </p:nvSpPr>
        <p:spPr>
          <a:xfrm flipV="1">
            <a:off x="2340720" y="2725560"/>
            <a:ext cx="119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3"/>
          <p:cNvSpPr/>
          <p:nvPr/>
        </p:nvSpPr>
        <p:spPr>
          <a:xfrm flipV="1">
            <a:off x="5009040" y="3306600"/>
            <a:ext cx="66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4"/>
          <p:cNvSpPr/>
          <p:nvPr/>
        </p:nvSpPr>
        <p:spPr>
          <a:xfrm>
            <a:off x="4124160" y="4092840"/>
            <a:ext cx="63972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00" name="CustomShape 15"/>
          <p:cNvSpPr/>
          <p:nvPr/>
        </p:nvSpPr>
        <p:spPr>
          <a:xfrm>
            <a:off x="5043960" y="3532320"/>
            <a:ext cx="111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6"/>
          <p:cNvSpPr/>
          <p:nvPr/>
        </p:nvSpPr>
        <p:spPr>
          <a:xfrm flipV="1">
            <a:off x="2353320" y="3848760"/>
            <a:ext cx="119556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7"/>
          <p:cNvSpPr/>
          <p:nvPr/>
        </p:nvSpPr>
        <p:spPr>
          <a:xfrm>
            <a:off x="7435080" y="1969920"/>
            <a:ext cx="771120" cy="344520"/>
          </a:xfrm>
          <a:prstGeom prst="rect">
            <a:avLst/>
          </a:prstGeom>
          <a:solidFill>
            <a:srgbClr val="9933ff"/>
          </a:solidFill>
          <a:ln w="19080"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3" name="CustomShape 18"/>
          <p:cNvSpPr/>
          <p:nvPr/>
        </p:nvSpPr>
        <p:spPr>
          <a:xfrm>
            <a:off x="2340720" y="4076280"/>
            <a:ext cx="378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9"/>
          <p:cNvSpPr/>
          <p:nvPr/>
        </p:nvSpPr>
        <p:spPr>
          <a:xfrm>
            <a:off x="6116040" y="3661920"/>
            <a:ext cx="119160" cy="17557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5" name="Line 20"/>
          <p:cNvSpPr/>
          <p:nvPr/>
        </p:nvSpPr>
        <p:spPr>
          <a:xfrm>
            <a:off x="7821720" y="2308320"/>
            <a:ext cx="360" cy="2830680"/>
          </a:xfrm>
          <a:prstGeom prst="line">
            <a:avLst/>
          </a:prstGeom>
          <a:ln w="19080">
            <a:solidFill>
              <a:srgbClr val="9933ff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6" name="CustomShape 21"/>
          <p:cNvSpPr/>
          <p:nvPr/>
        </p:nvSpPr>
        <p:spPr>
          <a:xfrm>
            <a:off x="7764480" y="4205160"/>
            <a:ext cx="112320" cy="21960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7" name="CustomShape 22"/>
          <p:cNvSpPr/>
          <p:nvPr/>
        </p:nvSpPr>
        <p:spPr>
          <a:xfrm>
            <a:off x="6238800" y="4516200"/>
            <a:ext cx="1521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3"/>
          <p:cNvSpPr/>
          <p:nvPr/>
        </p:nvSpPr>
        <p:spPr>
          <a:xfrm>
            <a:off x="2340720" y="5418000"/>
            <a:ext cx="3787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24"/>
          <p:cNvSpPr/>
          <p:nvPr/>
        </p:nvSpPr>
        <p:spPr>
          <a:xfrm>
            <a:off x="6264000" y="4359960"/>
            <a:ext cx="1293120" cy="1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hasModuleInDatabase(…)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2364480" y="2744640"/>
            <a:ext cx="113148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70c0"/>
                </a:solidFill>
                <a:latin typeface="Calibri"/>
                <a:ea typeface="DejaVu Sans"/>
              </a:rPr>
              <a:t>parseCommand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70c0"/>
                </a:solidFill>
                <a:latin typeface="Calibri"/>
                <a:ea typeface="DejaVu Sans"/>
              </a:rPr>
              <a:t>(“removeModuleDB</a:t>
            </a:r>
            <a:br/>
            <a:r>
              <a:rPr b="0" lang="en-US" sz="900" spc="-1" strike="noStrike">
                <a:solidFill>
                  <a:srgbClr val="0070c0"/>
                </a:solidFill>
                <a:latin typeface="Calibri"/>
                <a:ea typeface="DejaVu Sans"/>
              </a:rPr>
              <a:t>CS2109”)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11" name="CustomShape 26"/>
          <p:cNvSpPr/>
          <p:nvPr/>
        </p:nvSpPr>
        <p:spPr>
          <a:xfrm>
            <a:off x="4356000" y="5151240"/>
            <a:ext cx="46404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" name="CustomShape 27"/>
          <p:cNvSpPr/>
          <p:nvPr/>
        </p:nvSpPr>
        <p:spPr>
          <a:xfrm>
            <a:off x="1550880" y="5146200"/>
            <a:ext cx="56952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3" name="CustomShape 28"/>
          <p:cNvSpPr/>
          <p:nvPr/>
        </p:nvSpPr>
        <p:spPr>
          <a:xfrm>
            <a:off x="6365880" y="4914000"/>
            <a:ext cx="879120" cy="3358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Calibri"/>
                <a:ea typeface="DejaVu Sans"/>
              </a:rPr>
              <a:t>result:Command Result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6749640" y="5268600"/>
            <a:ext cx="112320" cy="914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15" name="CustomShape 30"/>
          <p:cNvSpPr/>
          <p:nvPr/>
        </p:nvSpPr>
        <p:spPr>
          <a:xfrm>
            <a:off x="6249600" y="5354280"/>
            <a:ext cx="497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1"/>
          <p:cNvSpPr/>
          <p:nvPr/>
        </p:nvSpPr>
        <p:spPr>
          <a:xfrm>
            <a:off x="4274640" y="2455920"/>
            <a:ext cx="1331640" cy="49464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:RemoveModuleFrom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DatabaseCommand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17" name="CustomShape 32"/>
          <p:cNvSpPr/>
          <p:nvPr/>
        </p:nvSpPr>
        <p:spPr>
          <a:xfrm>
            <a:off x="3697560" y="3301200"/>
            <a:ext cx="119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33"/>
          <p:cNvSpPr/>
          <p:nvPr/>
        </p:nvSpPr>
        <p:spPr>
          <a:xfrm>
            <a:off x="4895640" y="2960640"/>
            <a:ext cx="152640" cy="1209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19" name="Line 34"/>
          <p:cNvSpPr/>
          <p:nvPr/>
        </p:nvSpPr>
        <p:spPr>
          <a:xfrm>
            <a:off x="4972680" y="2960280"/>
            <a:ext cx="360" cy="9907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0" name="CustomShape 35"/>
          <p:cNvSpPr/>
          <p:nvPr/>
        </p:nvSpPr>
        <p:spPr>
          <a:xfrm>
            <a:off x="4895640" y="3265200"/>
            <a:ext cx="152640" cy="5313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21" name="CustomShape 36"/>
          <p:cNvSpPr/>
          <p:nvPr/>
        </p:nvSpPr>
        <p:spPr>
          <a:xfrm>
            <a:off x="3725280" y="3792960"/>
            <a:ext cx="1248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37"/>
          <p:cNvSpPr/>
          <p:nvPr/>
        </p:nvSpPr>
        <p:spPr>
          <a:xfrm>
            <a:off x="6244200" y="5055840"/>
            <a:ext cx="119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38"/>
          <p:cNvSpPr/>
          <p:nvPr/>
        </p:nvSpPr>
        <p:spPr>
          <a:xfrm>
            <a:off x="3660120" y="2780640"/>
            <a:ext cx="613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39"/>
          <p:cNvSpPr/>
          <p:nvPr/>
        </p:nvSpPr>
        <p:spPr>
          <a:xfrm>
            <a:off x="3695400" y="3083760"/>
            <a:ext cx="1198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40"/>
          <p:cNvSpPr/>
          <p:nvPr/>
        </p:nvSpPr>
        <p:spPr>
          <a:xfrm>
            <a:off x="3438360" y="3313080"/>
            <a:ext cx="1248840" cy="1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0070c0"/>
                </a:solidFill>
                <a:latin typeface="Calibri"/>
                <a:ea typeface="DejaVu Sans"/>
              </a:rPr>
              <a:t>parse (“CS2109”)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6" name="Graphic 2" descr=""/>
          <p:cNvPicPr/>
          <p:nvPr/>
        </p:nvPicPr>
        <p:blipFill>
          <a:blip r:embed="rId1"/>
          <a:stretch/>
        </p:blipFill>
        <p:spPr>
          <a:xfrm>
            <a:off x="4887720" y="3873600"/>
            <a:ext cx="182880" cy="244080"/>
          </a:xfrm>
          <a:prstGeom prst="rect">
            <a:avLst/>
          </a:prstGeom>
          <a:ln>
            <a:noFill/>
          </a:ln>
        </p:spPr>
      </p:pic>
      <p:sp>
        <p:nvSpPr>
          <p:cNvPr id="227" name="CustomShape 41"/>
          <p:cNvSpPr/>
          <p:nvPr/>
        </p:nvSpPr>
        <p:spPr>
          <a:xfrm>
            <a:off x="6244200" y="4852080"/>
            <a:ext cx="1521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42"/>
          <p:cNvSpPr/>
          <p:nvPr/>
        </p:nvSpPr>
        <p:spPr>
          <a:xfrm>
            <a:off x="6183000" y="4658400"/>
            <a:ext cx="1526040" cy="1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RemoveModuleFromDatabase(…)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29" name="CustomShape 43"/>
          <p:cNvSpPr/>
          <p:nvPr/>
        </p:nvSpPr>
        <p:spPr>
          <a:xfrm>
            <a:off x="6240600" y="4228560"/>
            <a:ext cx="1521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44"/>
          <p:cNvSpPr/>
          <p:nvPr/>
        </p:nvSpPr>
        <p:spPr>
          <a:xfrm>
            <a:off x="6021720" y="4071960"/>
            <a:ext cx="1293120" cy="1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isAdmin()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31" name="CustomShape 45"/>
          <p:cNvSpPr/>
          <p:nvPr/>
        </p:nvSpPr>
        <p:spPr>
          <a:xfrm>
            <a:off x="7764480" y="4827240"/>
            <a:ext cx="112320" cy="21960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32" name="CustomShape 46"/>
          <p:cNvSpPr/>
          <p:nvPr/>
        </p:nvSpPr>
        <p:spPr>
          <a:xfrm>
            <a:off x="7764480" y="4503240"/>
            <a:ext cx="112320" cy="21960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33" name="CustomShape 47"/>
          <p:cNvSpPr/>
          <p:nvPr/>
        </p:nvSpPr>
        <p:spPr>
          <a:xfrm flipV="1">
            <a:off x="1021320" y="5506560"/>
            <a:ext cx="119556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35760" y="2614680"/>
            <a:ext cx="682200" cy="215280"/>
          </a:xfrm>
          <a:prstGeom prst="rect">
            <a:avLst/>
          </a:prstGeom>
          <a:solidFill>
            <a:srgbClr val="00b050"/>
          </a:solidFill>
          <a:ln w="19080"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:UI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5" name="Line 2"/>
          <p:cNvSpPr/>
          <p:nvPr/>
        </p:nvSpPr>
        <p:spPr>
          <a:xfrm>
            <a:off x="977400" y="2822760"/>
            <a:ext cx="360" cy="1735560"/>
          </a:xfrm>
          <a:prstGeom prst="line">
            <a:avLst/>
          </a:prstGeom>
          <a:ln w="19080">
            <a:solidFill>
              <a:srgbClr val="00b05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932400" y="3010680"/>
            <a:ext cx="93600" cy="1033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grpSp>
        <p:nvGrpSpPr>
          <p:cNvPr id="237" name="Group 4"/>
          <p:cNvGrpSpPr/>
          <p:nvPr/>
        </p:nvGrpSpPr>
        <p:grpSpPr>
          <a:xfrm>
            <a:off x="35640" y="2568240"/>
            <a:ext cx="202320" cy="357120"/>
            <a:chOff x="35640" y="2568240"/>
            <a:chExt cx="202320" cy="357120"/>
          </a:xfrm>
        </p:grpSpPr>
        <p:sp>
          <p:nvSpPr>
            <p:cNvPr id="238" name="CustomShape 5"/>
            <p:cNvSpPr/>
            <p:nvPr/>
          </p:nvSpPr>
          <p:spPr>
            <a:xfrm>
              <a:off x="91800" y="2568240"/>
              <a:ext cx="88560" cy="88560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39" name="Line 6"/>
            <p:cNvSpPr/>
            <p:nvPr/>
          </p:nvSpPr>
          <p:spPr>
            <a:xfrm>
              <a:off x="136800" y="2657880"/>
              <a:ext cx="360" cy="15732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40" name="CustomShape 7"/>
            <p:cNvSpPr/>
            <p:nvPr/>
          </p:nvSpPr>
          <p:spPr>
            <a:xfrm>
              <a:off x="61920" y="2813760"/>
              <a:ext cx="148320" cy="111600"/>
            </a:xfrm>
            <a:custGeom>
              <a:avLst/>
              <a:gdLst/>
              <a:ahLst/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41" name="Line 8"/>
            <p:cNvSpPr/>
            <p:nvPr/>
          </p:nvSpPr>
          <p:spPr>
            <a:xfrm>
              <a:off x="35640" y="2680200"/>
              <a:ext cx="20232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242" name="CustomShape 9"/>
          <p:cNvSpPr/>
          <p:nvPr/>
        </p:nvSpPr>
        <p:spPr>
          <a:xfrm>
            <a:off x="1764000" y="2617200"/>
            <a:ext cx="682560" cy="2152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:Logic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3" name="Line 10"/>
          <p:cNvSpPr/>
          <p:nvPr/>
        </p:nvSpPr>
        <p:spPr>
          <a:xfrm>
            <a:off x="2106000" y="2714040"/>
            <a:ext cx="360" cy="18079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4" name="CustomShape 11"/>
          <p:cNvSpPr/>
          <p:nvPr/>
        </p:nvSpPr>
        <p:spPr>
          <a:xfrm>
            <a:off x="2061000" y="3130560"/>
            <a:ext cx="88560" cy="8503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45" name="CustomShape 12"/>
          <p:cNvSpPr/>
          <p:nvPr/>
        </p:nvSpPr>
        <p:spPr>
          <a:xfrm>
            <a:off x="3265200" y="2614680"/>
            <a:ext cx="682560" cy="21528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6" name="Line 13"/>
          <p:cNvSpPr/>
          <p:nvPr/>
        </p:nvSpPr>
        <p:spPr>
          <a:xfrm>
            <a:off x="3606840" y="2786400"/>
            <a:ext cx="360" cy="173556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7" name="CustomShape 14"/>
          <p:cNvSpPr/>
          <p:nvPr/>
        </p:nvSpPr>
        <p:spPr>
          <a:xfrm>
            <a:off x="3562200" y="3172320"/>
            <a:ext cx="87120" cy="7498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48" name="CustomShape 15"/>
          <p:cNvSpPr/>
          <p:nvPr/>
        </p:nvSpPr>
        <p:spPr>
          <a:xfrm>
            <a:off x="232200" y="3063600"/>
            <a:ext cx="69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6"/>
          <p:cNvSpPr/>
          <p:nvPr/>
        </p:nvSpPr>
        <p:spPr>
          <a:xfrm>
            <a:off x="178560" y="3076200"/>
            <a:ext cx="74376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Calibri"/>
                <a:ea typeface="DejaVu Sans"/>
              </a:rPr>
              <a:t>removeModuleDB CS2109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50" name="CustomShape 17"/>
          <p:cNvSpPr/>
          <p:nvPr/>
        </p:nvSpPr>
        <p:spPr>
          <a:xfrm>
            <a:off x="972720" y="3130920"/>
            <a:ext cx="108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8"/>
          <p:cNvSpPr/>
          <p:nvPr/>
        </p:nvSpPr>
        <p:spPr>
          <a:xfrm>
            <a:off x="1294920" y="3143520"/>
            <a:ext cx="889560" cy="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2" name="CustomShape 19"/>
          <p:cNvSpPr/>
          <p:nvPr/>
        </p:nvSpPr>
        <p:spPr>
          <a:xfrm>
            <a:off x="2116080" y="3187440"/>
            <a:ext cx="144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20"/>
          <p:cNvSpPr/>
          <p:nvPr/>
        </p:nvSpPr>
        <p:spPr>
          <a:xfrm>
            <a:off x="2228040" y="3221640"/>
            <a:ext cx="1245960" cy="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6f42c1"/>
                </a:solidFill>
                <a:latin typeface="SFMono-Regular"/>
                <a:ea typeface="DejaVu Sans"/>
              </a:rPr>
              <a:t>removeModuleFrom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6f42c1"/>
                </a:solidFill>
                <a:latin typeface="SFMono-Regular"/>
                <a:ea typeface="DejaVu Sans"/>
              </a:rPr>
              <a:t>Database </a:t>
            </a: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(module)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54" name="CustomShape 21"/>
          <p:cNvSpPr/>
          <p:nvPr/>
        </p:nvSpPr>
        <p:spPr>
          <a:xfrm>
            <a:off x="3738600" y="3325680"/>
            <a:ext cx="1523520" cy="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1859c"/>
                </a:solidFill>
                <a:latin typeface="Calibri"/>
                <a:ea typeface="DejaVu Sans"/>
              </a:rPr>
              <a:t>raise(ModuleListChangedEvent)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55" name="CustomShape 22"/>
          <p:cNvSpPr/>
          <p:nvPr/>
        </p:nvSpPr>
        <p:spPr>
          <a:xfrm>
            <a:off x="2151000" y="3921480"/>
            <a:ext cx="144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3"/>
          <p:cNvSpPr/>
          <p:nvPr/>
        </p:nvSpPr>
        <p:spPr>
          <a:xfrm>
            <a:off x="1013040" y="3987360"/>
            <a:ext cx="1022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24"/>
          <p:cNvSpPr/>
          <p:nvPr/>
        </p:nvSpPr>
        <p:spPr>
          <a:xfrm>
            <a:off x="148680" y="4053960"/>
            <a:ext cx="777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5"/>
          <p:cNvSpPr/>
          <p:nvPr/>
        </p:nvSpPr>
        <p:spPr>
          <a:xfrm>
            <a:off x="4861080" y="2604240"/>
            <a:ext cx="988200" cy="21528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80"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:EventsCenter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9" name="Line 26"/>
          <p:cNvSpPr/>
          <p:nvPr/>
        </p:nvSpPr>
        <p:spPr>
          <a:xfrm>
            <a:off x="5328720" y="2806560"/>
            <a:ext cx="360" cy="1594800"/>
          </a:xfrm>
          <a:prstGeom prst="line">
            <a:avLst/>
          </a:prstGeom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0" name="CustomShape 27"/>
          <p:cNvSpPr/>
          <p:nvPr/>
        </p:nvSpPr>
        <p:spPr>
          <a:xfrm>
            <a:off x="5284080" y="3274200"/>
            <a:ext cx="87120" cy="5853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61" name="CustomShape 28"/>
          <p:cNvSpPr/>
          <p:nvPr/>
        </p:nvSpPr>
        <p:spPr>
          <a:xfrm>
            <a:off x="3657240" y="3306960"/>
            <a:ext cx="1604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29"/>
          <p:cNvSpPr/>
          <p:nvPr/>
        </p:nvSpPr>
        <p:spPr>
          <a:xfrm>
            <a:off x="3657240" y="3854880"/>
            <a:ext cx="168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Line 30"/>
          <p:cNvSpPr/>
          <p:nvPr/>
        </p:nvSpPr>
        <p:spPr>
          <a:xfrm>
            <a:off x="136800" y="2919240"/>
            <a:ext cx="360" cy="1711080"/>
          </a:xfrm>
          <a:prstGeom prst="line">
            <a:avLst/>
          </a:prstGeom>
          <a:ln w="19080"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4" name="CustomShape 31"/>
          <p:cNvSpPr/>
          <p:nvPr/>
        </p:nvSpPr>
        <p:spPr>
          <a:xfrm>
            <a:off x="8394120" y="2751120"/>
            <a:ext cx="682200" cy="215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80"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:Storage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65" name="Line 32"/>
          <p:cNvSpPr/>
          <p:nvPr/>
        </p:nvSpPr>
        <p:spPr>
          <a:xfrm>
            <a:off x="8680320" y="2989440"/>
            <a:ext cx="360" cy="107748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6" name="CustomShape 33"/>
          <p:cNvSpPr/>
          <p:nvPr/>
        </p:nvSpPr>
        <p:spPr>
          <a:xfrm>
            <a:off x="8635680" y="3423240"/>
            <a:ext cx="76320" cy="178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67" name="CustomShape 34"/>
          <p:cNvSpPr/>
          <p:nvPr/>
        </p:nvSpPr>
        <p:spPr>
          <a:xfrm>
            <a:off x="5415480" y="3257280"/>
            <a:ext cx="1565280" cy="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1859c"/>
                </a:solidFill>
                <a:latin typeface="Calibri"/>
                <a:ea typeface="DejaVu Sans"/>
              </a:rPr>
              <a:t>raise(ModuleListChangedEvent)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68" name="CustomShape 35"/>
          <p:cNvSpPr/>
          <p:nvPr/>
        </p:nvSpPr>
        <p:spPr>
          <a:xfrm flipH="1">
            <a:off x="7023960" y="3592080"/>
            <a:ext cx="1599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36"/>
          <p:cNvSpPr/>
          <p:nvPr/>
        </p:nvSpPr>
        <p:spPr>
          <a:xfrm>
            <a:off x="6493320" y="2761920"/>
            <a:ext cx="1004760" cy="21492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80"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:EventsCenter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0" name="Line 37"/>
          <p:cNvSpPr/>
          <p:nvPr/>
        </p:nvSpPr>
        <p:spPr>
          <a:xfrm>
            <a:off x="6981840" y="2982240"/>
            <a:ext cx="360" cy="1077840"/>
          </a:xfrm>
          <a:prstGeom prst="line">
            <a:avLst/>
          </a:prstGeom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71" name="CustomShape 38"/>
          <p:cNvSpPr/>
          <p:nvPr/>
        </p:nvSpPr>
        <p:spPr>
          <a:xfrm>
            <a:off x="6936840" y="3391200"/>
            <a:ext cx="87120" cy="365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72" name="CustomShape 39"/>
          <p:cNvSpPr/>
          <p:nvPr/>
        </p:nvSpPr>
        <p:spPr>
          <a:xfrm>
            <a:off x="5372280" y="3390840"/>
            <a:ext cx="1553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40"/>
          <p:cNvSpPr/>
          <p:nvPr/>
        </p:nvSpPr>
        <p:spPr>
          <a:xfrm>
            <a:off x="5371560" y="3751200"/>
            <a:ext cx="1544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41"/>
          <p:cNvSpPr/>
          <p:nvPr/>
        </p:nvSpPr>
        <p:spPr>
          <a:xfrm>
            <a:off x="7025760" y="3415680"/>
            <a:ext cx="1599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42"/>
          <p:cNvSpPr/>
          <p:nvPr/>
        </p:nvSpPr>
        <p:spPr>
          <a:xfrm>
            <a:off x="7056360" y="3243600"/>
            <a:ext cx="1661760" cy="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handleModuleListChangedEvent()</a:t>
            </a:r>
            <a:endParaRPr b="0" lang="en-US" sz="700" spc="-1" strike="noStrike">
              <a:latin typeface="Arial"/>
            </a:endParaRPr>
          </a:p>
        </p:txBody>
      </p:sp>
      <p:grpSp>
        <p:nvGrpSpPr>
          <p:cNvPr id="276" name="Group 43"/>
          <p:cNvGrpSpPr/>
          <p:nvPr/>
        </p:nvGrpSpPr>
        <p:grpSpPr>
          <a:xfrm>
            <a:off x="8691480" y="3431160"/>
            <a:ext cx="146880" cy="195480"/>
            <a:chOff x="8691480" y="3431160"/>
            <a:chExt cx="146880" cy="195480"/>
          </a:xfrm>
        </p:grpSpPr>
        <p:sp>
          <p:nvSpPr>
            <p:cNvPr id="277" name="CustomShape 44"/>
            <p:cNvSpPr/>
            <p:nvPr/>
          </p:nvSpPr>
          <p:spPr>
            <a:xfrm flipV="1" rot="18998400">
              <a:off x="8724240" y="3456360"/>
              <a:ext cx="103320" cy="72000"/>
            </a:xfrm>
            <a:custGeom>
              <a:avLst/>
              <a:gdLst/>
              <a:ahLst/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80">
              <a:solidFill>
                <a:schemeClr val="accent6">
                  <a:lumMod val="75000"/>
                </a:schemeClr>
              </a:solidFill>
              <a:round/>
              <a:head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" name="CustomShape 45"/>
            <p:cNvSpPr/>
            <p:nvPr/>
          </p:nvSpPr>
          <p:spPr>
            <a:xfrm flipH="1">
              <a:off x="8691480" y="3521880"/>
              <a:ext cx="59760" cy="104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</p:grpSp>
      <p:sp>
        <p:nvSpPr>
          <p:cNvPr id="279" name="CustomShape 46"/>
          <p:cNvSpPr/>
          <p:nvPr/>
        </p:nvSpPr>
        <p:spPr>
          <a:xfrm>
            <a:off x="8872560" y="3362400"/>
            <a:ext cx="335520" cy="26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Save </a:t>
            </a:r>
            <a:br/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to file</a:t>
            </a:r>
            <a:endParaRPr b="0" lang="en-US" sz="7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440520" y="2997360"/>
            <a:ext cx="2350080" cy="34452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RemoveModuleCommand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1" name="Line 2"/>
          <p:cNvSpPr/>
          <p:nvPr/>
        </p:nvSpPr>
        <p:spPr>
          <a:xfrm flipV="1">
            <a:off x="4614120" y="2677320"/>
            <a:ext cx="1440" cy="3200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82" name="CustomShape 3"/>
          <p:cNvSpPr/>
          <p:nvPr/>
        </p:nvSpPr>
        <p:spPr>
          <a:xfrm>
            <a:off x="4509360" y="2677680"/>
            <a:ext cx="211320" cy="154080"/>
          </a:xfrm>
          <a:prstGeom prst="triangle">
            <a:avLst>
              <a:gd name="adj" fmla="val 50000"/>
            </a:avLst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83" name="CustomShape 4"/>
          <p:cNvSpPr/>
          <p:nvPr/>
        </p:nvSpPr>
        <p:spPr>
          <a:xfrm>
            <a:off x="4020840" y="2307600"/>
            <a:ext cx="1189800" cy="34452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4" name="CustomShape 5"/>
          <p:cNvSpPr/>
          <p:nvPr/>
        </p:nvSpPr>
        <p:spPr>
          <a:xfrm>
            <a:off x="3493800" y="3738960"/>
            <a:ext cx="942840" cy="34452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Index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" name="CustomShape 6"/>
          <p:cNvSpPr/>
          <p:nvPr/>
        </p:nvSpPr>
        <p:spPr>
          <a:xfrm>
            <a:off x="3892680" y="3352680"/>
            <a:ext cx="144720" cy="184680"/>
          </a:xfrm>
          <a:prstGeom prst="diamond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86" name="Line 7"/>
          <p:cNvSpPr/>
          <p:nvPr/>
        </p:nvSpPr>
        <p:spPr>
          <a:xfrm>
            <a:off x="3965760" y="3558960"/>
            <a:ext cx="360" cy="1796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87" name="CustomShape 8"/>
          <p:cNvSpPr/>
          <p:nvPr/>
        </p:nvSpPr>
        <p:spPr>
          <a:xfrm>
            <a:off x="3751560" y="3537720"/>
            <a:ext cx="2174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8" name="CustomShape 9"/>
          <p:cNvSpPr/>
          <p:nvPr/>
        </p:nvSpPr>
        <p:spPr>
          <a:xfrm>
            <a:off x="4933800" y="3739320"/>
            <a:ext cx="1009440" cy="344520"/>
          </a:xfrm>
          <a:prstGeom prst="rect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EditModuleDescriptor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9" name="CustomShape 10"/>
          <p:cNvSpPr/>
          <p:nvPr/>
        </p:nvSpPr>
        <p:spPr>
          <a:xfrm>
            <a:off x="5332680" y="3353040"/>
            <a:ext cx="144720" cy="184680"/>
          </a:xfrm>
          <a:prstGeom prst="diamond">
            <a:avLst/>
          </a:prstGeom>
          <a:solidFill>
            <a:srgbClr val="faa61a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90" name="Line 11"/>
          <p:cNvSpPr/>
          <p:nvPr/>
        </p:nvSpPr>
        <p:spPr>
          <a:xfrm>
            <a:off x="5405760" y="3559320"/>
            <a:ext cx="360" cy="1796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91" name="CustomShape 12"/>
          <p:cNvSpPr/>
          <p:nvPr/>
        </p:nvSpPr>
        <p:spPr>
          <a:xfrm>
            <a:off x="5191560" y="3538080"/>
            <a:ext cx="2174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635760" y="2614680"/>
            <a:ext cx="682200" cy="215280"/>
          </a:xfrm>
          <a:prstGeom prst="rect">
            <a:avLst/>
          </a:prstGeom>
          <a:solidFill>
            <a:srgbClr val="00b050"/>
          </a:solidFill>
          <a:ln w="19080"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:UI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3" name="Line 2"/>
          <p:cNvSpPr/>
          <p:nvPr/>
        </p:nvSpPr>
        <p:spPr>
          <a:xfrm>
            <a:off x="977400" y="2822760"/>
            <a:ext cx="360" cy="1735560"/>
          </a:xfrm>
          <a:prstGeom prst="line">
            <a:avLst/>
          </a:prstGeom>
          <a:ln w="19080">
            <a:solidFill>
              <a:srgbClr val="00b05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4" name="CustomShape 3"/>
          <p:cNvSpPr/>
          <p:nvPr/>
        </p:nvSpPr>
        <p:spPr>
          <a:xfrm>
            <a:off x="932400" y="3010680"/>
            <a:ext cx="93600" cy="109728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grpSp>
        <p:nvGrpSpPr>
          <p:cNvPr id="295" name="Group 4"/>
          <p:cNvGrpSpPr/>
          <p:nvPr/>
        </p:nvGrpSpPr>
        <p:grpSpPr>
          <a:xfrm>
            <a:off x="35640" y="2568240"/>
            <a:ext cx="202320" cy="357120"/>
            <a:chOff x="35640" y="2568240"/>
            <a:chExt cx="202320" cy="357120"/>
          </a:xfrm>
        </p:grpSpPr>
        <p:sp>
          <p:nvSpPr>
            <p:cNvPr id="296" name="CustomShape 5"/>
            <p:cNvSpPr/>
            <p:nvPr/>
          </p:nvSpPr>
          <p:spPr>
            <a:xfrm>
              <a:off x="91800" y="2568240"/>
              <a:ext cx="88560" cy="88560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97" name="Line 6"/>
            <p:cNvSpPr/>
            <p:nvPr/>
          </p:nvSpPr>
          <p:spPr>
            <a:xfrm>
              <a:off x="136800" y="2657880"/>
              <a:ext cx="360" cy="15732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98" name="CustomShape 7"/>
            <p:cNvSpPr/>
            <p:nvPr/>
          </p:nvSpPr>
          <p:spPr>
            <a:xfrm>
              <a:off x="61920" y="2813760"/>
              <a:ext cx="148320" cy="111600"/>
            </a:xfrm>
            <a:custGeom>
              <a:avLst/>
              <a:gdLst/>
              <a:ahLst/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299" name="Line 8"/>
            <p:cNvSpPr/>
            <p:nvPr/>
          </p:nvSpPr>
          <p:spPr>
            <a:xfrm>
              <a:off x="35640" y="2680200"/>
              <a:ext cx="20232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300" name="CustomShape 9"/>
          <p:cNvSpPr/>
          <p:nvPr/>
        </p:nvSpPr>
        <p:spPr>
          <a:xfrm>
            <a:off x="1764000" y="2617200"/>
            <a:ext cx="682560" cy="2152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:Logic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01" name="Line 10"/>
          <p:cNvSpPr/>
          <p:nvPr/>
        </p:nvSpPr>
        <p:spPr>
          <a:xfrm>
            <a:off x="2106000" y="2714040"/>
            <a:ext cx="360" cy="18079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2" name="CustomShape 11"/>
          <p:cNvSpPr/>
          <p:nvPr/>
        </p:nvSpPr>
        <p:spPr>
          <a:xfrm>
            <a:off x="2061000" y="3130560"/>
            <a:ext cx="88560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03" name="CustomShape 12"/>
          <p:cNvSpPr/>
          <p:nvPr/>
        </p:nvSpPr>
        <p:spPr>
          <a:xfrm>
            <a:off x="3265200" y="2614680"/>
            <a:ext cx="682560" cy="21528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04" name="Line 13"/>
          <p:cNvSpPr/>
          <p:nvPr/>
        </p:nvSpPr>
        <p:spPr>
          <a:xfrm>
            <a:off x="3606840" y="2786400"/>
            <a:ext cx="360" cy="173556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5" name="CustomShape 14"/>
          <p:cNvSpPr/>
          <p:nvPr/>
        </p:nvSpPr>
        <p:spPr>
          <a:xfrm>
            <a:off x="3562200" y="3172320"/>
            <a:ext cx="87120" cy="7772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06" name="CustomShape 15"/>
          <p:cNvSpPr/>
          <p:nvPr/>
        </p:nvSpPr>
        <p:spPr>
          <a:xfrm>
            <a:off x="232200" y="3063600"/>
            <a:ext cx="69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16"/>
          <p:cNvSpPr/>
          <p:nvPr/>
        </p:nvSpPr>
        <p:spPr>
          <a:xfrm>
            <a:off x="178560" y="3076200"/>
            <a:ext cx="74376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Calibri"/>
                <a:ea typeface="DejaVu Sans"/>
              </a:rPr>
              <a:t>editModule 1 ...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308" name="CustomShape 17"/>
          <p:cNvSpPr/>
          <p:nvPr/>
        </p:nvSpPr>
        <p:spPr>
          <a:xfrm>
            <a:off x="972720" y="3130920"/>
            <a:ext cx="108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8"/>
          <p:cNvSpPr/>
          <p:nvPr/>
        </p:nvSpPr>
        <p:spPr>
          <a:xfrm>
            <a:off x="1294920" y="3143520"/>
            <a:ext cx="889560" cy="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10" name="CustomShape 19"/>
          <p:cNvSpPr/>
          <p:nvPr/>
        </p:nvSpPr>
        <p:spPr>
          <a:xfrm>
            <a:off x="2116080" y="3187440"/>
            <a:ext cx="144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20"/>
          <p:cNvSpPr/>
          <p:nvPr/>
        </p:nvSpPr>
        <p:spPr>
          <a:xfrm>
            <a:off x="2228040" y="3221640"/>
            <a:ext cx="1245960" cy="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6f42c1"/>
                </a:solidFill>
                <a:latin typeface="SFMono-Regular"/>
                <a:ea typeface="DejaVu Sans"/>
              </a:rPr>
              <a:t>updateModule </a:t>
            </a: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(target, edited)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12" name="CustomShape 21"/>
          <p:cNvSpPr/>
          <p:nvPr/>
        </p:nvSpPr>
        <p:spPr>
          <a:xfrm>
            <a:off x="3738600" y="3325680"/>
            <a:ext cx="1523520" cy="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1859c"/>
                </a:solidFill>
                <a:latin typeface="Calibri"/>
                <a:ea typeface="DejaVu Sans"/>
              </a:rPr>
              <a:t>raise(ModuleListChangedEvent)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13" name="CustomShape 22"/>
          <p:cNvSpPr/>
          <p:nvPr/>
        </p:nvSpPr>
        <p:spPr>
          <a:xfrm>
            <a:off x="2151000" y="3957480"/>
            <a:ext cx="144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23"/>
          <p:cNvSpPr/>
          <p:nvPr/>
        </p:nvSpPr>
        <p:spPr>
          <a:xfrm>
            <a:off x="1013040" y="4059360"/>
            <a:ext cx="105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24"/>
          <p:cNvSpPr/>
          <p:nvPr/>
        </p:nvSpPr>
        <p:spPr>
          <a:xfrm>
            <a:off x="184680" y="4125960"/>
            <a:ext cx="74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25"/>
          <p:cNvSpPr/>
          <p:nvPr/>
        </p:nvSpPr>
        <p:spPr>
          <a:xfrm>
            <a:off x="4861080" y="2604240"/>
            <a:ext cx="988200" cy="21528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80"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:EventsCenter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17" name="Line 26"/>
          <p:cNvSpPr/>
          <p:nvPr/>
        </p:nvSpPr>
        <p:spPr>
          <a:xfrm>
            <a:off x="5328720" y="2806560"/>
            <a:ext cx="360" cy="1594800"/>
          </a:xfrm>
          <a:prstGeom prst="line">
            <a:avLst/>
          </a:prstGeom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8" name="CustomShape 27"/>
          <p:cNvSpPr/>
          <p:nvPr/>
        </p:nvSpPr>
        <p:spPr>
          <a:xfrm>
            <a:off x="5284080" y="3274200"/>
            <a:ext cx="87120" cy="612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19" name="CustomShape 28"/>
          <p:cNvSpPr/>
          <p:nvPr/>
        </p:nvSpPr>
        <p:spPr>
          <a:xfrm>
            <a:off x="3657240" y="3306960"/>
            <a:ext cx="1604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29"/>
          <p:cNvSpPr/>
          <p:nvPr/>
        </p:nvSpPr>
        <p:spPr>
          <a:xfrm>
            <a:off x="3657240" y="3890880"/>
            <a:ext cx="1627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Line 30"/>
          <p:cNvSpPr/>
          <p:nvPr/>
        </p:nvSpPr>
        <p:spPr>
          <a:xfrm>
            <a:off x="136800" y="2919240"/>
            <a:ext cx="360" cy="1711080"/>
          </a:xfrm>
          <a:prstGeom prst="line">
            <a:avLst/>
          </a:prstGeom>
          <a:ln w="19080"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2" name="CustomShape 31"/>
          <p:cNvSpPr/>
          <p:nvPr/>
        </p:nvSpPr>
        <p:spPr>
          <a:xfrm>
            <a:off x="8394120" y="2751120"/>
            <a:ext cx="682200" cy="215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80"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:Storage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23" name="Line 32"/>
          <p:cNvSpPr/>
          <p:nvPr/>
        </p:nvSpPr>
        <p:spPr>
          <a:xfrm>
            <a:off x="8680320" y="2989440"/>
            <a:ext cx="360" cy="107748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4" name="CustomShape 33"/>
          <p:cNvSpPr/>
          <p:nvPr/>
        </p:nvSpPr>
        <p:spPr>
          <a:xfrm>
            <a:off x="8635680" y="3423240"/>
            <a:ext cx="76320" cy="178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25" name="CustomShape 34"/>
          <p:cNvSpPr/>
          <p:nvPr/>
        </p:nvSpPr>
        <p:spPr>
          <a:xfrm>
            <a:off x="5415480" y="3257280"/>
            <a:ext cx="1565280" cy="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31859c"/>
                </a:solidFill>
                <a:latin typeface="Calibri"/>
                <a:ea typeface="DejaVu Sans"/>
              </a:rPr>
              <a:t>raise(ModuleListChangedEvent)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26" name="CustomShape 35"/>
          <p:cNvSpPr/>
          <p:nvPr/>
        </p:nvSpPr>
        <p:spPr>
          <a:xfrm flipH="1">
            <a:off x="7023960" y="3592080"/>
            <a:ext cx="1599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6">
                <a:lumMod val="75000"/>
              </a:schemeClr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36"/>
          <p:cNvSpPr/>
          <p:nvPr/>
        </p:nvSpPr>
        <p:spPr>
          <a:xfrm>
            <a:off x="6493320" y="2761920"/>
            <a:ext cx="1004760" cy="21492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80"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:EventsCenter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28" name="Line 37"/>
          <p:cNvSpPr/>
          <p:nvPr/>
        </p:nvSpPr>
        <p:spPr>
          <a:xfrm>
            <a:off x="6981840" y="2982240"/>
            <a:ext cx="360" cy="1077840"/>
          </a:xfrm>
          <a:prstGeom prst="line">
            <a:avLst/>
          </a:prstGeom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9" name="CustomShape 38"/>
          <p:cNvSpPr/>
          <p:nvPr/>
        </p:nvSpPr>
        <p:spPr>
          <a:xfrm>
            <a:off x="6936840" y="3391200"/>
            <a:ext cx="87120" cy="4388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30" name="CustomShape 39"/>
          <p:cNvSpPr/>
          <p:nvPr/>
        </p:nvSpPr>
        <p:spPr>
          <a:xfrm>
            <a:off x="5372280" y="3390840"/>
            <a:ext cx="1553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40"/>
          <p:cNvSpPr/>
          <p:nvPr/>
        </p:nvSpPr>
        <p:spPr>
          <a:xfrm>
            <a:off x="5371560" y="3823200"/>
            <a:ext cx="1544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41"/>
          <p:cNvSpPr/>
          <p:nvPr/>
        </p:nvSpPr>
        <p:spPr>
          <a:xfrm>
            <a:off x="7025760" y="3415680"/>
            <a:ext cx="1599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5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42"/>
          <p:cNvSpPr/>
          <p:nvPr/>
        </p:nvSpPr>
        <p:spPr>
          <a:xfrm>
            <a:off x="7056360" y="3243600"/>
            <a:ext cx="1661760" cy="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handleModuleListChangedEvent()</a:t>
            </a:r>
            <a:endParaRPr b="0" lang="en-US" sz="700" spc="-1" strike="noStrike">
              <a:latin typeface="Arial"/>
            </a:endParaRPr>
          </a:p>
        </p:txBody>
      </p:sp>
      <p:grpSp>
        <p:nvGrpSpPr>
          <p:cNvPr id="334" name="Group 43"/>
          <p:cNvGrpSpPr/>
          <p:nvPr/>
        </p:nvGrpSpPr>
        <p:grpSpPr>
          <a:xfrm>
            <a:off x="8691480" y="3431160"/>
            <a:ext cx="146880" cy="195480"/>
            <a:chOff x="8691480" y="3431160"/>
            <a:chExt cx="146880" cy="195480"/>
          </a:xfrm>
        </p:grpSpPr>
        <p:sp>
          <p:nvSpPr>
            <p:cNvPr id="335" name="CustomShape 44"/>
            <p:cNvSpPr/>
            <p:nvPr/>
          </p:nvSpPr>
          <p:spPr>
            <a:xfrm flipV="1" rot="18998400">
              <a:off x="8724240" y="3456360"/>
              <a:ext cx="103320" cy="72000"/>
            </a:xfrm>
            <a:custGeom>
              <a:avLst/>
              <a:gdLst/>
              <a:ahLst/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80">
              <a:solidFill>
                <a:schemeClr val="accent6">
                  <a:lumMod val="75000"/>
                </a:schemeClr>
              </a:solidFill>
              <a:round/>
              <a:head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" name="CustomShape 45"/>
            <p:cNvSpPr/>
            <p:nvPr/>
          </p:nvSpPr>
          <p:spPr>
            <a:xfrm flipH="1">
              <a:off x="8691480" y="3521880"/>
              <a:ext cx="59760" cy="104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</p:grpSp>
      <p:sp>
        <p:nvSpPr>
          <p:cNvPr id="337" name="CustomShape 46"/>
          <p:cNvSpPr/>
          <p:nvPr/>
        </p:nvSpPr>
        <p:spPr>
          <a:xfrm>
            <a:off x="8872560" y="3362400"/>
            <a:ext cx="335520" cy="26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Save </a:t>
            </a:r>
            <a:br/>
            <a:r>
              <a:rPr b="0" lang="en-US" sz="700" spc="-1" strike="noStrike">
                <a:solidFill>
                  <a:srgbClr val="e46c0a"/>
                </a:solidFill>
                <a:latin typeface="Calibri"/>
                <a:ea typeface="DejaVu Sans"/>
              </a:rPr>
              <a:t>to file</a:t>
            </a:r>
            <a:endParaRPr b="0" lang="en-US" sz="7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1631880" y="1188720"/>
            <a:ext cx="5682960" cy="4318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Logic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1734480" y="1904400"/>
            <a:ext cx="1089720" cy="3445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:LogicManager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40" name="Line 3"/>
          <p:cNvSpPr/>
          <p:nvPr/>
        </p:nvSpPr>
        <p:spPr>
          <a:xfrm>
            <a:off x="2280240" y="2267640"/>
            <a:ext cx="360" cy="25977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1" name="CustomShape 4"/>
          <p:cNvSpPr/>
          <p:nvPr/>
        </p:nvSpPr>
        <p:spPr>
          <a:xfrm>
            <a:off x="2226600" y="2618640"/>
            <a:ext cx="112320" cy="28713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42" name="CustomShape 5"/>
          <p:cNvSpPr/>
          <p:nvPr/>
        </p:nvSpPr>
        <p:spPr>
          <a:xfrm>
            <a:off x="3158280" y="1787040"/>
            <a:ext cx="912600" cy="4654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:ModsUni</a:t>
            </a:r>
            <a:br/>
            <a:r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3" name="Line 6"/>
          <p:cNvSpPr/>
          <p:nvPr/>
        </p:nvSpPr>
        <p:spPr>
          <a:xfrm>
            <a:off x="3618000" y="2271600"/>
            <a:ext cx="360" cy="169524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4" name="CustomShape 7"/>
          <p:cNvSpPr/>
          <p:nvPr/>
        </p:nvSpPr>
        <p:spPr>
          <a:xfrm>
            <a:off x="3564000" y="2729880"/>
            <a:ext cx="129600" cy="11271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45" name="CustomShape 8"/>
          <p:cNvSpPr/>
          <p:nvPr/>
        </p:nvSpPr>
        <p:spPr>
          <a:xfrm>
            <a:off x="5766840" y="2845080"/>
            <a:ext cx="818280" cy="45936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:EditModule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Command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46" name="Line 9"/>
          <p:cNvSpPr/>
          <p:nvPr/>
        </p:nvSpPr>
        <p:spPr>
          <a:xfrm>
            <a:off x="6180120" y="3310560"/>
            <a:ext cx="360" cy="19281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7" name="CustomShape 10"/>
          <p:cNvSpPr/>
          <p:nvPr/>
        </p:nvSpPr>
        <p:spPr>
          <a:xfrm>
            <a:off x="6123240" y="3310560"/>
            <a:ext cx="112320" cy="2487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48" name="CustomShape 11"/>
          <p:cNvSpPr/>
          <p:nvPr/>
        </p:nvSpPr>
        <p:spPr>
          <a:xfrm>
            <a:off x="1386360" y="2622240"/>
            <a:ext cx="83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12"/>
          <p:cNvSpPr/>
          <p:nvPr/>
        </p:nvSpPr>
        <p:spPr>
          <a:xfrm flipV="1">
            <a:off x="2340720" y="2725560"/>
            <a:ext cx="119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3"/>
          <p:cNvSpPr/>
          <p:nvPr/>
        </p:nvSpPr>
        <p:spPr>
          <a:xfrm flipV="1">
            <a:off x="5009040" y="3306600"/>
            <a:ext cx="75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14"/>
          <p:cNvSpPr/>
          <p:nvPr/>
        </p:nvSpPr>
        <p:spPr>
          <a:xfrm>
            <a:off x="4124160" y="4092840"/>
            <a:ext cx="63972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0070c0"/>
                </a:solidFill>
                <a:latin typeface="Calibri"/>
                <a:ea typeface="DejaVu Sans"/>
              </a:rPr>
              <a:t>execute()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52" name="CustomShape 15"/>
          <p:cNvSpPr/>
          <p:nvPr/>
        </p:nvSpPr>
        <p:spPr>
          <a:xfrm>
            <a:off x="5043960" y="3532320"/>
            <a:ext cx="111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6"/>
          <p:cNvSpPr/>
          <p:nvPr/>
        </p:nvSpPr>
        <p:spPr>
          <a:xfrm flipV="1">
            <a:off x="2353320" y="3848760"/>
            <a:ext cx="119556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17"/>
          <p:cNvSpPr/>
          <p:nvPr/>
        </p:nvSpPr>
        <p:spPr>
          <a:xfrm>
            <a:off x="7300080" y="1969920"/>
            <a:ext cx="771120" cy="344520"/>
          </a:xfrm>
          <a:prstGeom prst="rect">
            <a:avLst/>
          </a:prstGeom>
          <a:solidFill>
            <a:srgbClr val="9933ff"/>
          </a:solidFill>
          <a:ln w="19080"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:Model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55" name="CustomShape 18"/>
          <p:cNvSpPr/>
          <p:nvPr/>
        </p:nvSpPr>
        <p:spPr>
          <a:xfrm>
            <a:off x="2340720" y="4076280"/>
            <a:ext cx="378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19"/>
          <p:cNvSpPr/>
          <p:nvPr/>
        </p:nvSpPr>
        <p:spPr>
          <a:xfrm>
            <a:off x="6116040" y="3661920"/>
            <a:ext cx="119160" cy="17557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57" name="Line 20"/>
          <p:cNvSpPr/>
          <p:nvPr/>
        </p:nvSpPr>
        <p:spPr>
          <a:xfrm>
            <a:off x="7686720" y="2308320"/>
            <a:ext cx="360" cy="2830680"/>
          </a:xfrm>
          <a:prstGeom prst="line">
            <a:avLst/>
          </a:prstGeom>
          <a:ln w="19080">
            <a:solidFill>
              <a:srgbClr val="9933ff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58" name="CustomShape 21"/>
          <p:cNvSpPr/>
          <p:nvPr/>
        </p:nvSpPr>
        <p:spPr>
          <a:xfrm>
            <a:off x="7629480" y="4241160"/>
            <a:ext cx="112320" cy="23760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59" name="CustomShape 22"/>
          <p:cNvSpPr/>
          <p:nvPr/>
        </p:nvSpPr>
        <p:spPr>
          <a:xfrm>
            <a:off x="2340720" y="5418000"/>
            <a:ext cx="3787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23"/>
          <p:cNvSpPr/>
          <p:nvPr/>
        </p:nvSpPr>
        <p:spPr>
          <a:xfrm>
            <a:off x="2364480" y="2744640"/>
            <a:ext cx="106668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parseCommand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(“editModule</a:t>
            </a:r>
            <a:br/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INDEX</a:t>
            </a:r>
            <a:br/>
            <a:r>
              <a:rPr b="0" lang="en-US" sz="1000" spc="-1" strike="noStrike">
                <a:solidFill>
                  <a:srgbClr val="0070c0"/>
                </a:solidFill>
                <a:latin typeface="Calibri"/>
                <a:ea typeface="DejaVu Sans"/>
              </a:rPr>
              <a:t>...”)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61" name="CustomShape 24"/>
          <p:cNvSpPr/>
          <p:nvPr/>
        </p:nvSpPr>
        <p:spPr>
          <a:xfrm>
            <a:off x="4356000" y="5187240"/>
            <a:ext cx="46404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CustomShape 25"/>
          <p:cNvSpPr/>
          <p:nvPr/>
        </p:nvSpPr>
        <p:spPr>
          <a:xfrm>
            <a:off x="1550880" y="5146200"/>
            <a:ext cx="56952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result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3" name="CustomShape 26"/>
          <p:cNvSpPr/>
          <p:nvPr/>
        </p:nvSpPr>
        <p:spPr>
          <a:xfrm>
            <a:off x="6365880" y="4914000"/>
            <a:ext cx="879120" cy="33588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Calibri"/>
                <a:ea typeface="DejaVu Sans"/>
              </a:rPr>
              <a:t>result:Command Result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364" name="CustomShape 27"/>
          <p:cNvSpPr/>
          <p:nvPr/>
        </p:nvSpPr>
        <p:spPr>
          <a:xfrm>
            <a:off x="6749640" y="5268600"/>
            <a:ext cx="112320" cy="914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65" name="CustomShape 28"/>
          <p:cNvSpPr/>
          <p:nvPr/>
        </p:nvSpPr>
        <p:spPr>
          <a:xfrm>
            <a:off x="6249600" y="5354280"/>
            <a:ext cx="497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29"/>
          <p:cNvSpPr/>
          <p:nvPr/>
        </p:nvSpPr>
        <p:spPr>
          <a:xfrm>
            <a:off x="4274640" y="2455920"/>
            <a:ext cx="1394280" cy="46980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:EditModuleCommand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Parser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7" name="CustomShape 30"/>
          <p:cNvSpPr/>
          <p:nvPr/>
        </p:nvSpPr>
        <p:spPr>
          <a:xfrm>
            <a:off x="3697560" y="3301200"/>
            <a:ext cx="119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31"/>
          <p:cNvSpPr/>
          <p:nvPr/>
        </p:nvSpPr>
        <p:spPr>
          <a:xfrm>
            <a:off x="4895640" y="2960640"/>
            <a:ext cx="152640" cy="1209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69" name="Line 32"/>
          <p:cNvSpPr/>
          <p:nvPr/>
        </p:nvSpPr>
        <p:spPr>
          <a:xfrm>
            <a:off x="4972680" y="2960280"/>
            <a:ext cx="360" cy="99072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70" name="CustomShape 33"/>
          <p:cNvSpPr/>
          <p:nvPr/>
        </p:nvSpPr>
        <p:spPr>
          <a:xfrm>
            <a:off x="4895640" y="3265200"/>
            <a:ext cx="152640" cy="5313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71" name="CustomShape 34"/>
          <p:cNvSpPr/>
          <p:nvPr/>
        </p:nvSpPr>
        <p:spPr>
          <a:xfrm>
            <a:off x="3725280" y="3792960"/>
            <a:ext cx="1248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35"/>
          <p:cNvSpPr/>
          <p:nvPr/>
        </p:nvSpPr>
        <p:spPr>
          <a:xfrm>
            <a:off x="6244200" y="5055840"/>
            <a:ext cx="119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36"/>
          <p:cNvSpPr/>
          <p:nvPr/>
        </p:nvSpPr>
        <p:spPr>
          <a:xfrm>
            <a:off x="3660120" y="2780640"/>
            <a:ext cx="613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37"/>
          <p:cNvSpPr/>
          <p:nvPr/>
        </p:nvSpPr>
        <p:spPr>
          <a:xfrm>
            <a:off x="3695400" y="3083760"/>
            <a:ext cx="1198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38"/>
          <p:cNvSpPr/>
          <p:nvPr/>
        </p:nvSpPr>
        <p:spPr>
          <a:xfrm>
            <a:off x="3618360" y="3349080"/>
            <a:ext cx="1248840" cy="1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0070c0"/>
                </a:solidFill>
                <a:latin typeface="Calibri"/>
                <a:ea typeface="DejaVu Sans"/>
              </a:rPr>
              <a:t>parse (“INDEX …”)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376" name="Graphic 2" descr=""/>
          <p:cNvPicPr/>
          <p:nvPr/>
        </p:nvPicPr>
        <p:blipFill>
          <a:blip r:embed="rId1"/>
          <a:stretch/>
        </p:blipFill>
        <p:spPr>
          <a:xfrm>
            <a:off x="4887720" y="3873600"/>
            <a:ext cx="182880" cy="244080"/>
          </a:xfrm>
          <a:prstGeom prst="rect">
            <a:avLst/>
          </a:prstGeom>
          <a:ln>
            <a:noFill/>
          </a:ln>
        </p:spPr>
      </p:pic>
      <p:sp>
        <p:nvSpPr>
          <p:cNvPr id="377" name="CustomShape 39"/>
          <p:cNvSpPr/>
          <p:nvPr/>
        </p:nvSpPr>
        <p:spPr>
          <a:xfrm>
            <a:off x="6244200" y="4564080"/>
            <a:ext cx="1375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40"/>
          <p:cNvSpPr/>
          <p:nvPr/>
        </p:nvSpPr>
        <p:spPr>
          <a:xfrm>
            <a:off x="6309360" y="4406400"/>
            <a:ext cx="1223640" cy="1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updateModule(…)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79" name="CustomShape 41"/>
          <p:cNvSpPr/>
          <p:nvPr/>
        </p:nvSpPr>
        <p:spPr>
          <a:xfrm>
            <a:off x="6238800" y="4264560"/>
            <a:ext cx="1375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9933f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42"/>
          <p:cNvSpPr/>
          <p:nvPr/>
        </p:nvSpPr>
        <p:spPr>
          <a:xfrm>
            <a:off x="6021720" y="4071960"/>
            <a:ext cx="1293120" cy="15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7030a0"/>
                </a:solidFill>
                <a:latin typeface="Calibri"/>
                <a:ea typeface="DejaVu Sans"/>
              </a:rPr>
              <a:t>isAdmin()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81" name="CustomShape 43"/>
          <p:cNvSpPr/>
          <p:nvPr/>
        </p:nvSpPr>
        <p:spPr>
          <a:xfrm>
            <a:off x="7629480" y="4539240"/>
            <a:ext cx="112320" cy="237600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82" name="CustomShape 44"/>
          <p:cNvSpPr/>
          <p:nvPr/>
        </p:nvSpPr>
        <p:spPr>
          <a:xfrm flipV="1">
            <a:off x="1021320" y="5470560"/>
            <a:ext cx="119556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</TotalTime>
  <Application>LibreOffice/6.0.6.2$Linux_X86_64 LibreOffice_project/00m0$Build-2</Application>
  <Words>40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Tan Jia Wang, Daniel; RAJAPAKSE, Damith Chatura</dc:creator>
  <dc:description/>
  <dc:language>en-US</dc:language>
  <cp:lastModifiedBy/>
  <dcterms:modified xsi:type="dcterms:W3CDTF">2018-10-30T15:45:47Z</dcterms:modified>
  <cp:revision>101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