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75" d="100"/>
          <a:sy n="75" d="100"/>
        </p:scale>
        <p:origin x="-336" y="7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8"/>
          <p:cNvSpPr/>
          <p:nvPr/>
        </p:nvSpPr>
        <p:spPr>
          <a:xfrm>
            <a:off x="880236" y="1176806"/>
            <a:ext cx="1060683" cy="279950"/>
          </a:xfrm>
          <a:prstGeom prst="rect">
            <a:avLst/>
          </a:prstGeom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Exception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57" name="Isosceles Triangle 102"/>
          <p:cNvSpPr/>
          <p:nvPr/>
        </p:nvSpPr>
        <p:spPr>
          <a:xfrm rot="5400000" flipV="1">
            <a:off x="1880940" y="1237032"/>
            <a:ext cx="282387" cy="157062"/>
          </a:xfrm>
          <a:prstGeom prst="triangle">
            <a:avLst/>
          </a:prstGeom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5" name="Straight Connector 4"/>
          <p:cNvCxnSpPr>
            <a:stCxn id="57" idx="3"/>
            <a:endCxn id="73" idx="1"/>
          </p:cNvCxnSpPr>
          <p:nvPr/>
        </p:nvCxnSpPr>
        <p:spPr>
          <a:xfrm>
            <a:off x="2100665" y="1315564"/>
            <a:ext cx="185335" cy="12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8"/>
          <p:cNvSpPr/>
          <p:nvPr/>
        </p:nvSpPr>
        <p:spPr>
          <a:xfrm>
            <a:off x="2286000" y="1176806"/>
            <a:ext cx="1600200" cy="27995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4"/>
                </a:solidFill>
              </a:rPr>
              <a:t>TokenizationException</a:t>
            </a:r>
            <a:endParaRPr lang="en-SG" sz="1200" dirty="0">
              <a:solidFill>
                <a:schemeClr val="accent4"/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4343400" y="457200"/>
            <a:ext cx="2209800" cy="27995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4"/>
                </a:solidFill>
              </a:rPr>
              <a:t>TokenizationMismatchException</a:t>
            </a:r>
            <a:endParaRPr lang="en-SG" sz="1200" dirty="0">
              <a:solidFill>
                <a:schemeClr val="accent4"/>
              </a:solidFill>
            </a:endParaRPr>
          </a:p>
        </p:txBody>
      </p:sp>
      <p:sp>
        <p:nvSpPr>
          <p:cNvPr id="77" name="Rectangle 8"/>
          <p:cNvSpPr/>
          <p:nvPr/>
        </p:nvSpPr>
        <p:spPr>
          <a:xfrm>
            <a:off x="7012732" y="-1447800"/>
            <a:ext cx="3771900" cy="27995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2"/>
                </a:solidFill>
              </a:rPr>
              <a:t>TokenizationMissingEndQuoteException</a:t>
            </a:r>
            <a:endParaRPr lang="en-SG" sz="1200" dirty="0">
              <a:solidFill>
                <a:schemeClr val="tx2"/>
              </a:solidFill>
            </a:endParaRPr>
          </a:p>
        </p:txBody>
      </p:sp>
      <p:sp>
        <p:nvSpPr>
          <p:cNvPr id="82" name="Rectangle 8"/>
          <p:cNvSpPr/>
          <p:nvPr/>
        </p:nvSpPr>
        <p:spPr>
          <a:xfrm>
            <a:off x="7012732" y="-475954"/>
            <a:ext cx="3771900" cy="27995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2"/>
                </a:solidFill>
              </a:rPr>
              <a:t>TokenizationNoMatchableCharacterException</a:t>
            </a:r>
            <a:endParaRPr lang="en-SG" sz="1200" dirty="0">
              <a:solidFill>
                <a:schemeClr val="tx2"/>
              </a:solidFill>
            </a:endParaRPr>
          </a:p>
        </p:txBody>
      </p:sp>
      <p:sp>
        <p:nvSpPr>
          <p:cNvPr id="87" name="Rectangle 8"/>
          <p:cNvSpPr/>
          <p:nvPr/>
        </p:nvSpPr>
        <p:spPr>
          <a:xfrm>
            <a:off x="7012732" y="-961877"/>
            <a:ext cx="3771900" cy="27995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2"/>
                </a:solidFill>
              </a:rPr>
              <a:t>TokenizationUnexpectedQuoteException</a:t>
            </a:r>
            <a:endParaRPr lang="en-SG" sz="1200" dirty="0">
              <a:solidFill>
                <a:schemeClr val="tx2"/>
              </a:solidFill>
            </a:endParaRPr>
          </a:p>
        </p:txBody>
      </p:sp>
      <p:sp>
        <p:nvSpPr>
          <p:cNvPr id="88" name="Rectangle 8"/>
          <p:cNvSpPr/>
          <p:nvPr/>
        </p:nvSpPr>
        <p:spPr>
          <a:xfrm>
            <a:off x="7012732" y="9969"/>
            <a:ext cx="3771900" cy="27995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2"/>
                </a:solidFill>
              </a:rPr>
              <a:t>TokenizationInvalidPredicateException</a:t>
            </a:r>
            <a:endParaRPr lang="en-SG" sz="1200" dirty="0">
              <a:solidFill>
                <a:schemeClr val="tx2"/>
              </a:solidFill>
            </a:endParaRPr>
          </a:p>
        </p:txBody>
      </p:sp>
      <p:sp>
        <p:nvSpPr>
          <p:cNvPr id="89" name="Rectangle 8"/>
          <p:cNvSpPr/>
          <p:nvPr/>
        </p:nvSpPr>
        <p:spPr>
          <a:xfrm>
            <a:off x="4343400" y="2978129"/>
            <a:ext cx="3505200" cy="27995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2"/>
                </a:solidFill>
              </a:rPr>
              <a:t>TokenizationEndOfStringException</a:t>
            </a:r>
            <a:endParaRPr lang="en-SG" sz="1200" dirty="0">
              <a:solidFill>
                <a:schemeClr val="tx2"/>
              </a:solidFill>
            </a:endParaRPr>
          </a:p>
        </p:txBody>
      </p:sp>
      <p:sp>
        <p:nvSpPr>
          <p:cNvPr id="96" name="Rectangle 8"/>
          <p:cNvSpPr/>
          <p:nvPr/>
        </p:nvSpPr>
        <p:spPr>
          <a:xfrm>
            <a:off x="7012732" y="495892"/>
            <a:ext cx="3771900" cy="27995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2"/>
                </a:solidFill>
              </a:rPr>
              <a:t>BooleanExpressionMismatchedLeftBracketException</a:t>
            </a:r>
            <a:endParaRPr lang="en-SG" sz="1200" dirty="0">
              <a:solidFill>
                <a:schemeClr val="accent2"/>
              </a:solidFill>
            </a:endParaRPr>
          </a:p>
        </p:txBody>
      </p:sp>
      <p:sp>
        <p:nvSpPr>
          <p:cNvPr id="97" name="Rectangle 8"/>
          <p:cNvSpPr/>
          <p:nvPr/>
        </p:nvSpPr>
        <p:spPr>
          <a:xfrm>
            <a:off x="7012732" y="981815"/>
            <a:ext cx="3771900" cy="27995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2"/>
                </a:solidFill>
              </a:rPr>
              <a:t>BooleanExpressionMismatchedRightBracketException</a:t>
            </a:r>
            <a:endParaRPr lang="en-SG" sz="1200" dirty="0">
              <a:solidFill>
                <a:schemeClr val="accent2"/>
              </a:solidFill>
            </a:endParaRPr>
          </a:p>
        </p:txBody>
      </p:sp>
      <p:sp>
        <p:nvSpPr>
          <p:cNvPr id="98" name="Rectangle 8"/>
          <p:cNvSpPr/>
          <p:nvPr/>
        </p:nvSpPr>
        <p:spPr>
          <a:xfrm>
            <a:off x="7012732" y="1467738"/>
            <a:ext cx="3771900" cy="27995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2"/>
                </a:solidFill>
              </a:rPr>
              <a:t>BooleanExpressionUnexpectedBinaryOperatorException</a:t>
            </a:r>
            <a:endParaRPr lang="en-SG" sz="1200" dirty="0">
              <a:solidFill>
                <a:schemeClr val="accent2"/>
              </a:solidFill>
            </a:endParaRPr>
          </a:p>
        </p:txBody>
      </p:sp>
      <p:sp>
        <p:nvSpPr>
          <p:cNvPr id="99" name="Rectangle 8"/>
          <p:cNvSpPr/>
          <p:nvPr/>
        </p:nvSpPr>
        <p:spPr>
          <a:xfrm>
            <a:off x="7012732" y="1953661"/>
            <a:ext cx="3771900" cy="27995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2"/>
                </a:solidFill>
              </a:rPr>
              <a:t>BooleanExpressionUnexpectedRightBracketException</a:t>
            </a:r>
            <a:endParaRPr lang="en-SG" sz="1200" dirty="0">
              <a:solidFill>
                <a:schemeClr val="accent2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7012732" y="2439584"/>
            <a:ext cx="3771900" cy="27995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2"/>
                </a:solidFill>
              </a:rPr>
              <a:t>BooleanExpressionInvalidOperatorException</a:t>
            </a:r>
            <a:endParaRPr lang="en-SG" sz="1200" dirty="0">
              <a:solidFill>
                <a:schemeClr val="accent2"/>
              </a:solidFill>
            </a:endParaRPr>
          </a:p>
        </p:txBody>
      </p:sp>
      <p:sp>
        <p:nvSpPr>
          <p:cNvPr id="101" name="Rectangle 8"/>
          <p:cNvSpPr/>
          <p:nvPr/>
        </p:nvSpPr>
        <p:spPr>
          <a:xfrm>
            <a:off x="4343400" y="3462345"/>
            <a:ext cx="3505200" cy="27995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2"/>
                </a:solidFill>
              </a:rPr>
              <a:t>BooleanExpressionUnexpectedEndOfStringException</a:t>
            </a:r>
            <a:endParaRPr lang="en-SG" sz="1200" dirty="0">
              <a:solidFill>
                <a:schemeClr val="accent2"/>
              </a:solidFill>
            </a:endParaRPr>
          </a:p>
        </p:txBody>
      </p:sp>
      <p:sp>
        <p:nvSpPr>
          <p:cNvPr id="109" name="Isosceles Triangle 102"/>
          <p:cNvSpPr/>
          <p:nvPr/>
        </p:nvSpPr>
        <p:spPr>
          <a:xfrm rot="5400000" flipV="1">
            <a:off x="3823538" y="1237032"/>
            <a:ext cx="282387" cy="157062"/>
          </a:xfrm>
          <a:prstGeom prst="triangle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10" name="Straight Connector 109"/>
          <p:cNvCxnSpPr>
            <a:endCxn id="74" idx="1"/>
          </p:cNvCxnSpPr>
          <p:nvPr/>
        </p:nvCxnSpPr>
        <p:spPr>
          <a:xfrm>
            <a:off x="4191000" y="597175"/>
            <a:ext cx="1524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191002" y="594738"/>
            <a:ext cx="0" cy="3007582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040932" y="1315562"/>
            <a:ext cx="150068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Isosceles Triangle 102"/>
          <p:cNvSpPr/>
          <p:nvPr/>
        </p:nvSpPr>
        <p:spPr>
          <a:xfrm rot="5400000" flipV="1">
            <a:off x="6490538" y="519863"/>
            <a:ext cx="282387" cy="157062"/>
          </a:xfrm>
          <a:prstGeom prst="triangle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6858002" y="-1307825"/>
            <a:ext cx="0" cy="388806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6707932" y="598393"/>
            <a:ext cx="150068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4191000" y="3118104"/>
            <a:ext cx="1524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4191000" y="3602320"/>
            <a:ext cx="1524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6858000" y="-1307825"/>
            <a:ext cx="1524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6858000" y="-820185"/>
            <a:ext cx="1524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858000" y="-329650"/>
            <a:ext cx="1524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858000" y="151367"/>
            <a:ext cx="1524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6858000" y="639521"/>
            <a:ext cx="1524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6858000" y="1125293"/>
            <a:ext cx="1524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6858000" y="1611070"/>
            <a:ext cx="1524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6858000" y="2094464"/>
            <a:ext cx="1524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858000" y="2580236"/>
            <a:ext cx="1524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8"/>
          <p:cNvSpPr/>
          <p:nvPr/>
        </p:nvSpPr>
        <p:spPr>
          <a:xfrm>
            <a:off x="3202731" y="4519333"/>
            <a:ext cx="2667000" cy="27995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2"/>
                </a:solidFill>
              </a:rPr>
              <a:t>TokenizationInvalidPredicateException</a:t>
            </a:r>
            <a:endParaRPr lang="en-SG" sz="1200" dirty="0">
              <a:solidFill>
                <a:schemeClr val="tx2"/>
              </a:solidFill>
            </a:endParaRPr>
          </a:p>
        </p:txBody>
      </p:sp>
      <p:sp>
        <p:nvSpPr>
          <p:cNvPr id="139" name="Rectangle 8"/>
          <p:cNvSpPr/>
          <p:nvPr/>
        </p:nvSpPr>
        <p:spPr>
          <a:xfrm>
            <a:off x="4342234" y="734183"/>
            <a:ext cx="2209800" cy="4401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accent4"/>
                </a:solidFill>
              </a:rPr>
              <a:t>+ </a:t>
            </a:r>
            <a:r>
              <a:rPr lang="en-US" sz="1200" dirty="0" err="1" smtClean="0">
                <a:solidFill>
                  <a:schemeClr val="accent4"/>
                </a:solidFill>
              </a:rPr>
              <a:t>getBeginIndex</a:t>
            </a:r>
            <a:r>
              <a:rPr lang="en-US" sz="1200" dirty="0" smtClean="0">
                <a:solidFill>
                  <a:schemeClr val="accent4"/>
                </a:solidFill>
              </a:rPr>
              <a:t>() : </a:t>
            </a:r>
            <a:r>
              <a:rPr lang="en-US" sz="1200" dirty="0" err="1" smtClean="0">
                <a:solidFill>
                  <a:schemeClr val="accent4"/>
                </a:solidFill>
              </a:rPr>
              <a:t>int</a:t>
            </a:r>
            <a:endParaRPr lang="en-US" sz="1200" dirty="0" smtClean="0">
              <a:solidFill>
                <a:schemeClr val="accent4"/>
              </a:solidFill>
            </a:endParaRPr>
          </a:p>
          <a:p>
            <a:r>
              <a:rPr lang="en-US" sz="1200" dirty="0" smtClean="0">
                <a:solidFill>
                  <a:schemeClr val="accent4"/>
                </a:solidFill>
              </a:rPr>
              <a:t>+ </a:t>
            </a:r>
            <a:r>
              <a:rPr lang="en-US" sz="1200" dirty="0" err="1" smtClean="0">
                <a:solidFill>
                  <a:schemeClr val="accent4"/>
                </a:solidFill>
              </a:rPr>
              <a:t>getEndIndex</a:t>
            </a:r>
            <a:r>
              <a:rPr lang="en-US" sz="1200" dirty="0" smtClean="0">
                <a:solidFill>
                  <a:schemeClr val="accent4"/>
                </a:solidFill>
              </a:rPr>
              <a:t>() : </a:t>
            </a:r>
            <a:r>
              <a:rPr lang="en-US" sz="1200" dirty="0" err="1" smtClean="0">
                <a:solidFill>
                  <a:schemeClr val="accent4"/>
                </a:solidFill>
              </a:rPr>
              <a:t>int</a:t>
            </a:r>
            <a:endParaRPr lang="en-SG" sz="1200" dirty="0">
              <a:solidFill>
                <a:schemeClr val="accent4"/>
              </a:solidFill>
            </a:endParaRPr>
          </a:p>
        </p:txBody>
      </p:sp>
      <p:sp>
        <p:nvSpPr>
          <p:cNvPr id="142" name="Rectangle 8"/>
          <p:cNvSpPr/>
          <p:nvPr/>
        </p:nvSpPr>
        <p:spPr>
          <a:xfrm>
            <a:off x="2556786" y="5411077"/>
            <a:ext cx="1060683" cy="279950"/>
          </a:xfrm>
          <a:prstGeom prst="rect">
            <a:avLst/>
          </a:prstGeom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Exception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143" name="Isosceles Triangle 102"/>
          <p:cNvSpPr/>
          <p:nvPr/>
        </p:nvSpPr>
        <p:spPr>
          <a:xfrm rot="5400000" flipV="1">
            <a:off x="3557490" y="5471303"/>
            <a:ext cx="282387" cy="157062"/>
          </a:xfrm>
          <a:prstGeom prst="triangle">
            <a:avLst/>
          </a:prstGeom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44" name="Straight Connector 143"/>
          <p:cNvCxnSpPr>
            <a:stCxn id="143" idx="3"/>
          </p:cNvCxnSpPr>
          <p:nvPr/>
        </p:nvCxnSpPr>
        <p:spPr>
          <a:xfrm>
            <a:off x="3777215" y="5549835"/>
            <a:ext cx="185335" cy="12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8"/>
          <p:cNvSpPr/>
          <p:nvPr/>
        </p:nvSpPr>
        <p:spPr>
          <a:xfrm>
            <a:off x="3964731" y="5411077"/>
            <a:ext cx="1905000" cy="27995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3">
                    <a:lumMod val="50000"/>
                  </a:schemeClr>
                </a:solidFill>
              </a:rPr>
              <a:t>InvalidPredicateException</a:t>
            </a:r>
            <a:endParaRPr lang="en-SG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45" name="Straight Connector 144"/>
          <p:cNvCxnSpPr>
            <a:stCxn id="141" idx="0"/>
            <a:endCxn id="33" idx="0"/>
          </p:cNvCxnSpPr>
          <p:nvPr/>
        </p:nvCxnSpPr>
        <p:spPr>
          <a:xfrm flipH="1" flipV="1">
            <a:off x="4914900" y="4812805"/>
            <a:ext cx="2331" cy="5982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Diamond 32"/>
          <p:cNvSpPr/>
          <p:nvPr/>
        </p:nvSpPr>
        <p:spPr>
          <a:xfrm>
            <a:off x="4761334" y="4812805"/>
            <a:ext cx="307132" cy="304800"/>
          </a:xfrm>
          <a:prstGeom prst="diamon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Rectangle 8"/>
          <p:cNvSpPr/>
          <p:nvPr/>
        </p:nvSpPr>
        <p:spPr>
          <a:xfrm>
            <a:off x="6326634" y="6427656"/>
            <a:ext cx="2591966" cy="27995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3">
                    <a:lumMod val="50000"/>
                  </a:schemeClr>
                </a:solidFill>
              </a:rPr>
              <a:t>InvalidPredicateTestPhraseException</a:t>
            </a:r>
            <a:endParaRPr lang="en-SG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7" name="Rectangle 8"/>
          <p:cNvSpPr/>
          <p:nvPr/>
        </p:nvSpPr>
        <p:spPr>
          <a:xfrm>
            <a:off x="6326634" y="4508225"/>
            <a:ext cx="2591966" cy="27995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3">
                    <a:lumMod val="50000"/>
                  </a:schemeClr>
                </a:solidFill>
              </a:rPr>
              <a:t>InvalidPredicateKeyException</a:t>
            </a:r>
            <a:endParaRPr lang="en-SG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8" name="Rectangle 8"/>
          <p:cNvSpPr/>
          <p:nvPr/>
        </p:nvSpPr>
        <p:spPr>
          <a:xfrm>
            <a:off x="6326634" y="4992441"/>
            <a:ext cx="2591966" cy="27995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3">
                    <a:lumMod val="50000"/>
                  </a:schemeClr>
                </a:solidFill>
              </a:rPr>
              <a:t>InvalidPredicateSetKeyException</a:t>
            </a:r>
            <a:endParaRPr lang="en-SG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9" name="Rectangle 8"/>
          <p:cNvSpPr/>
          <p:nvPr/>
        </p:nvSpPr>
        <p:spPr>
          <a:xfrm>
            <a:off x="6326634" y="5470846"/>
            <a:ext cx="2591966" cy="27995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3">
                    <a:lumMod val="50000"/>
                  </a:schemeClr>
                </a:solidFill>
              </a:rPr>
              <a:t>InvalidPredicateOperatorException</a:t>
            </a:r>
            <a:endParaRPr lang="en-SG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0" name="Rectangle 8"/>
          <p:cNvSpPr/>
          <p:nvPr/>
        </p:nvSpPr>
        <p:spPr>
          <a:xfrm>
            <a:off x="6326634" y="5949251"/>
            <a:ext cx="2591966" cy="27995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3">
                    <a:lumMod val="50000"/>
                  </a:schemeClr>
                </a:solidFill>
              </a:rPr>
              <a:t>InvalidPredicateSetOperatorException</a:t>
            </a:r>
            <a:endParaRPr lang="en-SG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2" name="Isosceles Triangle 102"/>
          <p:cNvSpPr/>
          <p:nvPr/>
        </p:nvSpPr>
        <p:spPr>
          <a:xfrm rot="5400000" flipV="1">
            <a:off x="5804156" y="5471303"/>
            <a:ext cx="282387" cy="157062"/>
          </a:xfrm>
          <a:prstGeom prst="triangle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>
            <a:off x="6171618" y="4648200"/>
            <a:ext cx="15240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6171620" y="4648200"/>
            <a:ext cx="0" cy="1919289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6021550" y="5549833"/>
            <a:ext cx="150068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6171618" y="5131893"/>
            <a:ext cx="15240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6171618" y="5614985"/>
            <a:ext cx="15240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6171618" y="6096000"/>
            <a:ext cx="15240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171618" y="6567489"/>
            <a:ext cx="15240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32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Bernard Teo</cp:lastModifiedBy>
  <cp:revision>89</cp:revision>
  <dcterms:created xsi:type="dcterms:W3CDTF">2016-07-22T14:33:02Z</dcterms:created>
  <dcterms:modified xsi:type="dcterms:W3CDTF">2018-11-06T10:08:41Z</dcterms:modified>
</cp:coreProperties>
</file>