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5" autoAdjust="0"/>
    <p:restoredTop sz="94660"/>
  </p:normalViewPr>
  <p:slideViewPr>
    <p:cSldViewPr showGuides="1">
      <p:cViewPr>
        <p:scale>
          <a:sx n="75" d="100"/>
          <a:sy n="75" d="100"/>
        </p:scale>
        <p:origin x="84" y="73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6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3606072" y="1066800"/>
            <a:ext cx="457200" cy="457200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ounded Rectangle 2"/>
          <p:cNvSpPr/>
          <p:nvPr/>
        </p:nvSpPr>
        <p:spPr>
          <a:xfrm>
            <a:off x="4101979" y="1688776"/>
            <a:ext cx="1575528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 field identifier</a:t>
            </a:r>
            <a:endParaRPr lang="en-SG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044222" y="1007179"/>
            <a:ext cx="259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[can read next token as field identifier]</a:t>
            </a:r>
            <a:endParaRPr lang="en-SG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922098" y="5263112"/>
            <a:ext cx="1447801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 test phrase</a:t>
            </a:r>
            <a:endParaRPr lang="en-SG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897906" y="3922278"/>
            <a:ext cx="2410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[can read next token as test phrase]</a:t>
            </a:r>
            <a:endParaRPr lang="en-SG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081116" y="101830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[else]</a:t>
            </a:r>
            <a:endParaRPr lang="en-SG" sz="1200" dirty="0"/>
          </a:p>
        </p:txBody>
      </p:sp>
      <p:sp>
        <p:nvSpPr>
          <p:cNvPr id="15" name="Diamond 14"/>
          <p:cNvSpPr/>
          <p:nvPr/>
        </p:nvSpPr>
        <p:spPr>
          <a:xfrm>
            <a:off x="533400" y="3962400"/>
            <a:ext cx="457200" cy="457200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ounded Rectangle 15"/>
          <p:cNvSpPr/>
          <p:nvPr/>
        </p:nvSpPr>
        <p:spPr>
          <a:xfrm>
            <a:off x="1922097" y="5842232"/>
            <a:ext cx="1447801" cy="4876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predicate from test phrase</a:t>
            </a:r>
            <a:endParaRPr lang="en-SG" sz="1200" dirty="0"/>
          </a:p>
        </p:txBody>
      </p:sp>
      <p:sp>
        <p:nvSpPr>
          <p:cNvPr id="18" name="Diamond 17"/>
          <p:cNvSpPr/>
          <p:nvPr/>
        </p:nvSpPr>
        <p:spPr>
          <a:xfrm>
            <a:off x="4661143" y="2362200"/>
            <a:ext cx="457200" cy="457200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5030841" y="2310811"/>
            <a:ext cx="2262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[can read next token as operator]</a:t>
            </a:r>
            <a:endParaRPr lang="en-SG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139958" y="2326176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[else]</a:t>
            </a:r>
            <a:endParaRPr lang="en-SG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2247435" y="2837884"/>
            <a:ext cx="1853024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Restore tokenizer </a:t>
            </a:r>
            <a:r>
              <a:rPr lang="en-US" sz="1200" dirty="0" smtClean="0"/>
              <a:t>position</a:t>
            </a:r>
            <a:endParaRPr lang="en-SG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-9525" y="5681809"/>
            <a:ext cx="1538664" cy="51770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Raise an </a:t>
            </a:r>
            <a:r>
              <a:rPr lang="en-US" sz="1200" dirty="0" smtClean="0"/>
              <a:t>error (throw an exception)</a:t>
            </a:r>
            <a:endParaRPr lang="en-SG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6201" y="3914474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[else]</a:t>
            </a:r>
            <a:endParaRPr lang="en-SG" sz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5628814" y="2832019"/>
            <a:ext cx="13716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 operator 1</a:t>
            </a:r>
            <a:endParaRPr lang="en-SG" sz="1200" dirty="0"/>
          </a:p>
        </p:txBody>
      </p:sp>
      <p:sp>
        <p:nvSpPr>
          <p:cNvPr id="25" name="Diamond 24"/>
          <p:cNvSpPr/>
          <p:nvPr/>
        </p:nvSpPr>
        <p:spPr>
          <a:xfrm>
            <a:off x="6086014" y="3505200"/>
            <a:ext cx="457200" cy="457200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/>
          <p:cNvSpPr txBox="1"/>
          <p:nvPr/>
        </p:nvSpPr>
        <p:spPr>
          <a:xfrm>
            <a:off x="6461503" y="3456722"/>
            <a:ext cx="2262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[can read next token as operator]</a:t>
            </a:r>
            <a:endParaRPr lang="en-SG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583575" y="3463982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[else]</a:t>
            </a:r>
            <a:endParaRPr lang="en-SG" sz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6907234" y="4022502"/>
            <a:ext cx="13716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 operator 2</a:t>
            </a:r>
            <a:endParaRPr lang="en-SG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5112747" y="5159019"/>
            <a:ext cx="1447801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 test phrase</a:t>
            </a:r>
            <a:endParaRPr lang="en-SG" sz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4784345" y="5726454"/>
            <a:ext cx="2104603" cy="8145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predicate from field identifier, operator 1 (as field operator), and test phrase</a:t>
            </a:r>
            <a:endParaRPr lang="en-SG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8000212" y="5155116"/>
            <a:ext cx="1447801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 test phrase</a:t>
            </a:r>
            <a:endParaRPr lang="en-SG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7671810" y="5732379"/>
            <a:ext cx="2104603" cy="8145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predicate from field identifier, operator 1 (as set operator), operator 2 (as field operator), and test phrase</a:t>
            </a:r>
            <a:endParaRPr lang="en-SG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751195" y="4276818"/>
            <a:ext cx="2410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[can read next token as test phrase]</a:t>
            </a:r>
            <a:endParaRPr lang="en-SG" sz="1200" dirty="0"/>
          </a:p>
        </p:txBody>
      </p:sp>
      <p:sp>
        <p:nvSpPr>
          <p:cNvPr id="39" name="Diamond 38"/>
          <p:cNvSpPr/>
          <p:nvPr/>
        </p:nvSpPr>
        <p:spPr>
          <a:xfrm>
            <a:off x="3369899" y="4329477"/>
            <a:ext cx="457200" cy="457200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TextBox 39"/>
          <p:cNvSpPr txBox="1"/>
          <p:nvPr/>
        </p:nvSpPr>
        <p:spPr>
          <a:xfrm>
            <a:off x="2899951" y="4276818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[else]</a:t>
            </a:r>
            <a:endParaRPr lang="en-SG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7757061" y="4629737"/>
            <a:ext cx="2410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[can read next token as test phrase]</a:t>
            </a:r>
            <a:endParaRPr lang="en-SG" sz="1200" dirty="0"/>
          </a:p>
        </p:txBody>
      </p:sp>
      <p:sp>
        <p:nvSpPr>
          <p:cNvPr id="42" name="Diamond 41"/>
          <p:cNvSpPr/>
          <p:nvPr/>
        </p:nvSpPr>
        <p:spPr>
          <a:xfrm>
            <a:off x="7363982" y="4697916"/>
            <a:ext cx="457200" cy="457200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TextBox 42"/>
          <p:cNvSpPr txBox="1"/>
          <p:nvPr/>
        </p:nvSpPr>
        <p:spPr>
          <a:xfrm>
            <a:off x="6900846" y="464951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[else]</a:t>
            </a:r>
            <a:endParaRPr lang="en-SG" sz="1200" dirty="0"/>
          </a:p>
        </p:txBody>
      </p:sp>
      <p:cxnSp>
        <p:nvCxnSpPr>
          <p:cNvPr id="10" name="Straight Arrow Connector 9"/>
          <p:cNvCxnSpPr>
            <a:stCxn id="3" idx="2"/>
            <a:endCxn id="18" idx="0"/>
          </p:cNvCxnSpPr>
          <p:nvPr/>
        </p:nvCxnSpPr>
        <p:spPr>
          <a:xfrm>
            <a:off x="4889743" y="1993576"/>
            <a:ext cx="0" cy="368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8" idx="3"/>
            <a:endCxn id="24" idx="0"/>
          </p:cNvCxnSpPr>
          <p:nvPr/>
        </p:nvCxnSpPr>
        <p:spPr>
          <a:xfrm>
            <a:off x="5118343" y="2590800"/>
            <a:ext cx="1196271" cy="2412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" idx="3"/>
            <a:endCxn id="3" idx="0"/>
          </p:cNvCxnSpPr>
          <p:nvPr/>
        </p:nvCxnSpPr>
        <p:spPr>
          <a:xfrm>
            <a:off x="4063272" y="1295400"/>
            <a:ext cx="826471" cy="39337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4" idx="2"/>
            <a:endCxn id="25" idx="0"/>
          </p:cNvCxnSpPr>
          <p:nvPr/>
        </p:nvCxnSpPr>
        <p:spPr>
          <a:xfrm>
            <a:off x="6314614" y="3136819"/>
            <a:ext cx="0" cy="3683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5" idx="3"/>
            <a:endCxn id="28" idx="0"/>
          </p:cNvCxnSpPr>
          <p:nvPr/>
        </p:nvCxnSpPr>
        <p:spPr>
          <a:xfrm>
            <a:off x="6543214" y="3733800"/>
            <a:ext cx="1049820" cy="28870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8" idx="2"/>
            <a:endCxn id="42" idx="0"/>
          </p:cNvCxnSpPr>
          <p:nvPr/>
        </p:nvCxnSpPr>
        <p:spPr>
          <a:xfrm flipH="1">
            <a:off x="7592582" y="4327302"/>
            <a:ext cx="452" cy="3706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2" idx="3"/>
            <a:endCxn id="31" idx="0"/>
          </p:cNvCxnSpPr>
          <p:nvPr/>
        </p:nvCxnSpPr>
        <p:spPr>
          <a:xfrm>
            <a:off x="7821182" y="4926516"/>
            <a:ext cx="902931" cy="22860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" idx="2"/>
            <a:endCxn id="32" idx="0"/>
          </p:cNvCxnSpPr>
          <p:nvPr/>
        </p:nvCxnSpPr>
        <p:spPr>
          <a:xfrm flipH="1">
            <a:off x="8724112" y="5459916"/>
            <a:ext cx="1" cy="2724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8" idx="1"/>
            <a:endCxn id="21" idx="0"/>
          </p:cNvCxnSpPr>
          <p:nvPr/>
        </p:nvCxnSpPr>
        <p:spPr>
          <a:xfrm rot="10800000" flipV="1">
            <a:off x="3173947" y="2590800"/>
            <a:ext cx="1487196" cy="24708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Diamond 69"/>
          <p:cNvSpPr/>
          <p:nvPr/>
        </p:nvSpPr>
        <p:spPr>
          <a:xfrm>
            <a:off x="533400" y="3221656"/>
            <a:ext cx="457200" cy="457200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2" name="Elbow Connector 71"/>
          <p:cNvCxnSpPr>
            <a:stCxn id="21" idx="2"/>
            <a:endCxn id="70" idx="3"/>
          </p:cNvCxnSpPr>
          <p:nvPr/>
        </p:nvCxnSpPr>
        <p:spPr>
          <a:xfrm rot="5400000">
            <a:off x="1928488" y="2204797"/>
            <a:ext cx="307572" cy="218334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2" idx="1"/>
            <a:endCxn id="70" idx="0"/>
          </p:cNvCxnSpPr>
          <p:nvPr/>
        </p:nvCxnSpPr>
        <p:spPr>
          <a:xfrm rot="10800000" flipV="1">
            <a:off x="762000" y="1295400"/>
            <a:ext cx="2844072" cy="192625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0" idx="2"/>
            <a:endCxn id="15" idx="0"/>
          </p:cNvCxnSpPr>
          <p:nvPr/>
        </p:nvCxnSpPr>
        <p:spPr>
          <a:xfrm>
            <a:off x="762000" y="3678856"/>
            <a:ext cx="0" cy="2835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25" idx="1"/>
            <a:endCxn id="39" idx="0"/>
          </p:cNvCxnSpPr>
          <p:nvPr/>
        </p:nvCxnSpPr>
        <p:spPr>
          <a:xfrm rot="10800000" flipV="1">
            <a:off x="3598500" y="3733799"/>
            <a:ext cx="2487515" cy="59567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5" idx="3"/>
            <a:endCxn id="12" idx="0"/>
          </p:cNvCxnSpPr>
          <p:nvPr/>
        </p:nvCxnSpPr>
        <p:spPr>
          <a:xfrm>
            <a:off x="990600" y="4191000"/>
            <a:ext cx="1655399" cy="107211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2" idx="2"/>
            <a:endCxn id="16" idx="0"/>
          </p:cNvCxnSpPr>
          <p:nvPr/>
        </p:nvCxnSpPr>
        <p:spPr>
          <a:xfrm flipH="1">
            <a:off x="2645998" y="5567912"/>
            <a:ext cx="1" cy="2743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39" idx="3"/>
            <a:endCxn id="29" idx="0"/>
          </p:cNvCxnSpPr>
          <p:nvPr/>
        </p:nvCxnSpPr>
        <p:spPr>
          <a:xfrm>
            <a:off x="3827099" y="4558077"/>
            <a:ext cx="2009549" cy="6009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9" idx="2"/>
            <a:endCxn id="30" idx="0"/>
          </p:cNvCxnSpPr>
          <p:nvPr/>
        </p:nvCxnSpPr>
        <p:spPr>
          <a:xfrm flipH="1">
            <a:off x="5836647" y="5463819"/>
            <a:ext cx="1" cy="262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Diamond 94"/>
          <p:cNvSpPr/>
          <p:nvPr/>
        </p:nvSpPr>
        <p:spPr>
          <a:xfrm>
            <a:off x="533400" y="4697916"/>
            <a:ext cx="457200" cy="457200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0" name="Elbow Connector 99"/>
          <p:cNvCxnSpPr>
            <a:stCxn id="15" idx="1"/>
            <a:endCxn id="95" idx="1"/>
          </p:cNvCxnSpPr>
          <p:nvPr/>
        </p:nvCxnSpPr>
        <p:spPr>
          <a:xfrm rot="10800000" flipV="1">
            <a:off x="533400" y="4191000"/>
            <a:ext cx="12700" cy="735516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39" idx="1"/>
            <a:endCxn id="95" idx="0"/>
          </p:cNvCxnSpPr>
          <p:nvPr/>
        </p:nvCxnSpPr>
        <p:spPr>
          <a:xfrm rot="10800000" flipV="1">
            <a:off x="762001" y="4558076"/>
            <a:ext cx="2607899" cy="13983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42" idx="1"/>
            <a:endCxn id="95" idx="3"/>
          </p:cNvCxnSpPr>
          <p:nvPr/>
        </p:nvCxnSpPr>
        <p:spPr>
          <a:xfrm flipH="1">
            <a:off x="990600" y="4926516"/>
            <a:ext cx="637338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5" idx="2"/>
            <a:endCxn id="22" idx="0"/>
          </p:cNvCxnSpPr>
          <p:nvPr/>
        </p:nvCxnSpPr>
        <p:spPr>
          <a:xfrm flipH="1">
            <a:off x="759807" y="5155116"/>
            <a:ext cx="2193" cy="5266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3704698" y="-201552"/>
            <a:ext cx="259945" cy="25994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9" name="Oval 118"/>
          <p:cNvSpPr/>
          <p:nvPr/>
        </p:nvSpPr>
        <p:spPr>
          <a:xfrm>
            <a:off x="5706673" y="8077200"/>
            <a:ext cx="259945" cy="25994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0" name="Diamond 119"/>
          <p:cNvSpPr/>
          <p:nvPr/>
        </p:nvSpPr>
        <p:spPr>
          <a:xfrm>
            <a:off x="5608046" y="6760031"/>
            <a:ext cx="457200" cy="457200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2" name="Straight Arrow Connector 121"/>
          <p:cNvCxnSpPr>
            <a:stCxn id="30" idx="2"/>
            <a:endCxn id="120" idx="0"/>
          </p:cNvCxnSpPr>
          <p:nvPr/>
        </p:nvCxnSpPr>
        <p:spPr>
          <a:xfrm flipH="1">
            <a:off x="5836646" y="6541008"/>
            <a:ext cx="1" cy="2190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16" idx="2"/>
            <a:endCxn id="120" idx="1"/>
          </p:cNvCxnSpPr>
          <p:nvPr/>
        </p:nvCxnSpPr>
        <p:spPr>
          <a:xfrm rot="16200000" flipH="1">
            <a:off x="3797663" y="5178247"/>
            <a:ext cx="658719" cy="296204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32" idx="2"/>
            <a:endCxn id="120" idx="3"/>
          </p:cNvCxnSpPr>
          <p:nvPr/>
        </p:nvCxnSpPr>
        <p:spPr>
          <a:xfrm rot="5400000">
            <a:off x="7173830" y="5438349"/>
            <a:ext cx="441698" cy="26588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5760445" y="8130972"/>
            <a:ext cx="152400" cy="15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Rounded Rectangle 62"/>
          <p:cNvSpPr/>
          <p:nvPr/>
        </p:nvSpPr>
        <p:spPr>
          <a:xfrm>
            <a:off x="2965952" y="431092"/>
            <a:ext cx="1737438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Save tokenizer position</a:t>
            </a:r>
            <a:endParaRPr lang="en-SG" sz="1200" dirty="0"/>
          </a:p>
        </p:txBody>
      </p:sp>
      <p:cxnSp>
        <p:nvCxnSpPr>
          <p:cNvPr id="7" name="Straight Arrow Connector 6"/>
          <p:cNvCxnSpPr>
            <a:stCxn id="116" idx="4"/>
            <a:endCxn id="63" idx="0"/>
          </p:cNvCxnSpPr>
          <p:nvPr/>
        </p:nvCxnSpPr>
        <p:spPr>
          <a:xfrm>
            <a:off x="3834671" y="58393"/>
            <a:ext cx="0" cy="3726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3" idx="2"/>
            <a:endCxn id="2" idx="0"/>
          </p:cNvCxnSpPr>
          <p:nvPr/>
        </p:nvCxnSpPr>
        <p:spPr>
          <a:xfrm>
            <a:off x="3834671" y="735892"/>
            <a:ext cx="1" cy="3309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Diamond 70"/>
          <p:cNvSpPr/>
          <p:nvPr/>
        </p:nvSpPr>
        <p:spPr>
          <a:xfrm>
            <a:off x="5608046" y="7416280"/>
            <a:ext cx="457200" cy="457200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4" name="Straight Arrow Connector 33"/>
          <p:cNvCxnSpPr>
            <a:stCxn id="120" idx="2"/>
            <a:endCxn id="71" idx="0"/>
          </p:cNvCxnSpPr>
          <p:nvPr/>
        </p:nvCxnSpPr>
        <p:spPr>
          <a:xfrm>
            <a:off x="5836646" y="7217231"/>
            <a:ext cx="0" cy="1990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1" idx="2"/>
            <a:endCxn id="119" idx="0"/>
          </p:cNvCxnSpPr>
          <p:nvPr/>
        </p:nvCxnSpPr>
        <p:spPr>
          <a:xfrm>
            <a:off x="5836646" y="7873480"/>
            <a:ext cx="0" cy="203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2" idx="2"/>
            <a:endCxn id="71" idx="1"/>
          </p:cNvCxnSpPr>
          <p:nvPr/>
        </p:nvCxnSpPr>
        <p:spPr>
          <a:xfrm rot="16200000" flipH="1">
            <a:off x="2461242" y="4498075"/>
            <a:ext cx="1445369" cy="484823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147</Words>
  <Application>Microsoft Office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Bernard Teo</cp:lastModifiedBy>
  <cp:revision>116</cp:revision>
  <dcterms:created xsi:type="dcterms:W3CDTF">2016-07-22T14:33:02Z</dcterms:created>
  <dcterms:modified xsi:type="dcterms:W3CDTF">2018-11-10T05:25:37Z</dcterms:modified>
</cp:coreProperties>
</file>