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771294" y="2510135"/>
            <a:ext cx="154401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CS2101</a:t>
            </a:r>
            <a:endParaRPr lang="en-SG" sz="2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507" y="3429000"/>
            <a:ext cx="40697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Key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844993" y="2895600"/>
            <a:ext cx="76677" cy="533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05209" y="3886200"/>
            <a:ext cx="750911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Operator</a:t>
            </a:r>
            <a:endParaRPr lang="en-SG" sz="1200" dirty="0"/>
          </a:p>
        </p:txBody>
      </p:sp>
      <p:cxnSp>
        <p:nvCxnSpPr>
          <p:cNvPr id="51" name="Straight Arrow Connector 50"/>
          <p:cNvCxnSpPr>
            <a:stCxn id="48" idx="0"/>
          </p:cNvCxnSpPr>
          <p:nvPr/>
        </p:nvCxnSpPr>
        <p:spPr>
          <a:xfrm flipH="1" flipV="1">
            <a:off x="3129722" y="2895600"/>
            <a:ext cx="450943" cy="9906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82684" y="3429000"/>
            <a:ext cx="60632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Phrase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3782684" y="2895600"/>
            <a:ext cx="303161" cy="5334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109</cp:revision>
  <dcterms:created xsi:type="dcterms:W3CDTF">2016-07-22T14:33:02Z</dcterms:created>
  <dcterms:modified xsi:type="dcterms:W3CDTF">2018-11-01T14:25:09Z</dcterms:modified>
</cp:coreProperties>
</file>