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660"/>
  </p:normalViewPr>
  <p:slideViewPr>
    <p:cSldViewPr showGuides="1">
      <p:cViewPr varScale="1">
        <p:scale>
          <a:sx n="81" d="100"/>
          <a:sy n="81" d="100"/>
        </p:scale>
        <p:origin x="15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914400" y="152400"/>
            <a:ext cx="7239000" cy="4267194"/>
          </a:xfrm>
          <a:prstGeom prst="roundRect">
            <a:avLst>
              <a:gd name="adj" fmla="val 415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68353" y="1321278"/>
            <a:ext cx="5980247" cy="2717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62"/>
          <p:cNvSpPr/>
          <p:nvPr/>
        </p:nvSpPr>
        <p:spPr>
          <a:xfrm>
            <a:off x="1616227" y="441532"/>
            <a:ext cx="202692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:</a:t>
            </a:r>
            <a:r>
              <a:rPr lang="en-US" sz="1500" dirty="0" err="1">
                <a:solidFill>
                  <a:schemeClr val="bg1"/>
                </a:solidFill>
              </a:rPr>
              <a:t>ModelManager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629690" y="817947"/>
            <a:ext cx="0" cy="37490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557682" y="1168641"/>
            <a:ext cx="152400" cy="3108960"/>
          </a:xfrm>
          <a:prstGeom prst="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Connector 16"/>
          <p:cNvCxnSpPr>
            <a:cxnSpLocks/>
            <a:stCxn id="41" idx="2"/>
          </p:cNvCxnSpPr>
          <p:nvPr/>
        </p:nvCxnSpPr>
        <p:spPr>
          <a:xfrm>
            <a:off x="5652483" y="1047180"/>
            <a:ext cx="0" cy="350596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28600" y="1172329"/>
            <a:ext cx="232908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4687" y="990025"/>
            <a:ext cx="21225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handleImportDataAvailableEvent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(Event)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795263" y="2080944"/>
            <a:ext cx="2750746" cy="1507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571255" y="2060615"/>
            <a:ext cx="154408" cy="7315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79818" y="2105750"/>
            <a:ext cx="1955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delete(task)</a:t>
            </a: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2830849" y="2790335"/>
            <a:ext cx="28411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ip Single Corner Rectangle 37"/>
          <p:cNvSpPr/>
          <p:nvPr/>
        </p:nvSpPr>
        <p:spPr>
          <a:xfrm flipV="1">
            <a:off x="1875200" y="1320068"/>
            <a:ext cx="632695" cy="323484"/>
          </a:xfrm>
          <a:prstGeom prst="snip1Rect">
            <a:avLst>
              <a:gd name="adj" fmla="val 290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2062939" y="1376999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loop          </a:t>
            </a:r>
            <a:r>
              <a:rPr 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[for all tasks from Event]</a:t>
            </a:r>
          </a:p>
        </p:txBody>
      </p:sp>
      <p:sp>
        <p:nvSpPr>
          <p:cNvPr id="39" name="Rectangle 62"/>
          <p:cNvSpPr/>
          <p:nvPr/>
        </p:nvSpPr>
        <p:spPr>
          <a:xfrm>
            <a:off x="4276120" y="446495"/>
            <a:ext cx="2833898" cy="33683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:</a:t>
            </a:r>
            <a:r>
              <a:rPr lang="en-US" sz="1500" dirty="0" err="1">
                <a:solidFill>
                  <a:schemeClr val="bg1"/>
                </a:solidFill>
              </a:rPr>
              <a:t>OverwriteImportConflictResolver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75243" y="788402"/>
            <a:ext cx="154479" cy="2587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83292" y="1711146"/>
            <a:ext cx="154408" cy="21945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743212" y="1612165"/>
            <a:ext cx="255113" cy="91440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2548973" y="795787"/>
            <a:ext cx="168896" cy="1828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8" name="TextBox 47"/>
          <p:cNvSpPr txBox="1"/>
          <p:nvPr/>
        </p:nvSpPr>
        <p:spPr>
          <a:xfrm>
            <a:off x="2771331" y="2231414"/>
            <a:ext cx="20845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resolve(add(), delete(), task)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959790" y="1807515"/>
            <a:ext cx="5710149" cy="18500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1959792" y="1806305"/>
            <a:ext cx="525344" cy="268598"/>
          </a:xfrm>
          <a:prstGeom prst="snip1Rect">
            <a:avLst>
              <a:gd name="adj" fmla="val 290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8" name="TextBox 57"/>
          <p:cNvSpPr txBox="1"/>
          <p:nvPr/>
        </p:nvSpPr>
        <p:spPr>
          <a:xfrm>
            <a:off x="2111654" y="1825302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alt               </a:t>
            </a:r>
            <a:r>
              <a:rPr 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[task already exists]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59690" y="2282741"/>
            <a:ext cx="168896" cy="1371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0" name="Freeform 59"/>
          <p:cNvSpPr/>
          <p:nvPr/>
        </p:nvSpPr>
        <p:spPr>
          <a:xfrm>
            <a:off x="5774474" y="2194560"/>
            <a:ext cx="255113" cy="91440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1959790" y="2939183"/>
            <a:ext cx="571014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91539" y="2971800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[else]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48604" y="3167749"/>
            <a:ext cx="1955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add(task)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762848" y="3333946"/>
            <a:ext cx="168896" cy="182880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Freeform 69"/>
          <p:cNvSpPr/>
          <p:nvPr/>
        </p:nvSpPr>
        <p:spPr>
          <a:xfrm>
            <a:off x="2877632" y="3247535"/>
            <a:ext cx="255113" cy="91440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/>
          <p:cNvSpPr txBox="1"/>
          <p:nvPr/>
        </p:nvSpPr>
        <p:spPr>
          <a:xfrm>
            <a:off x="6079818" y="2413771"/>
            <a:ext cx="1955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add(task)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659690" y="2581335"/>
            <a:ext cx="168896" cy="1371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Freeform 73"/>
          <p:cNvSpPr/>
          <p:nvPr/>
        </p:nvSpPr>
        <p:spPr>
          <a:xfrm>
            <a:off x="5774474" y="2502765"/>
            <a:ext cx="255113" cy="91440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26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47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Lin Si Jie</cp:lastModifiedBy>
  <cp:revision>126</cp:revision>
  <dcterms:created xsi:type="dcterms:W3CDTF">2016-07-22T14:33:02Z</dcterms:created>
  <dcterms:modified xsi:type="dcterms:W3CDTF">2018-11-12T09:57:08Z</dcterms:modified>
</cp:coreProperties>
</file>