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914400" y="152400"/>
            <a:ext cx="6613373" cy="5475782"/>
          </a:xfrm>
          <a:prstGeom prst="roundRect">
            <a:avLst>
              <a:gd name="adj" fmla="val 41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45442" y="1400330"/>
            <a:ext cx="5398777" cy="3552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1293316" y="520584"/>
            <a:ext cx="202692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ModelManager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306779" y="896999"/>
            <a:ext cx="0" cy="46684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34771" y="1247693"/>
            <a:ext cx="152400" cy="4056149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  <a:stCxn id="41" idx="2"/>
          </p:cNvCxnSpPr>
          <p:nvPr/>
        </p:nvCxnSpPr>
        <p:spPr>
          <a:xfrm>
            <a:off x="4877085" y="1126232"/>
            <a:ext cx="0" cy="43495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3920" y="1251381"/>
            <a:ext cx="150085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963044"/>
            <a:ext cx="21225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handleImportData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AvailableEvent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(Event)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522513" y="2263693"/>
            <a:ext cx="2273344" cy="1507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795857" y="2196229"/>
            <a:ext cx="154408" cy="8229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04420" y="2231937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delete(task)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2509383" y="3019964"/>
            <a:ext cx="234806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 flipV="1">
            <a:off x="1552289" y="1399120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1740028" y="1456051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[for all tasks from Event]</a:t>
            </a:r>
          </a:p>
        </p:txBody>
      </p:sp>
      <p:sp>
        <p:nvSpPr>
          <p:cNvPr id="39" name="Rectangle 62"/>
          <p:cNvSpPr/>
          <p:nvPr/>
        </p:nvSpPr>
        <p:spPr>
          <a:xfrm>
            <a:off x="3500722" y="525547"/>
            <a:ext cx="2833898" cy="33683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OverwriteImportConflictResolver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99845" y="867454"/>
            <a:ext cx="154479" cy="2587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60381" y="1846760"/>
            <a:ext cx="154408" cy="283464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420301" y="1691217"/>
            <a:ext cx="255113" cy="138851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226062" y="874839"/>
            <a:ext cx="168896" cy="182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TextBox 47"/>
          <p:cNvSpPr txBox="1"/>
          <p:nvPr/>
        </p:nvSpPr>
        <p:spPr>
          <a:xfrm>
            <a:off x="2448420" y="2310466"/>
            <a:ext cx="20845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resolve(add(), delete(), task)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36879" y="1961983"/>
            <a:ext cx="5154941" cy="25746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1636881" y="1960773"/>
            <a:ext cx="525344" cy="268598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1788743" y="1979770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alt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[task already exists]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84292" y="2427782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Freeform 59"/>
          <p:cNvSpPr/>
          <p:nvPr/>
        </p:nvSpPr>
        <p:spPr>
          <a:xfrm>
            <a:off x="4999076" y="2302077"/>
            <a:ext cx="255113" cy="145304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/>
          <p:cNvCxnSpPr>
            <a:stCxn id="52" idx="1"/>
            <a:endCxn id="52" idx="3"/>
          </p:cNvCxnSpPr>
          <p:nvPr/>
        </p:nvCxnSpPr>
        <p:spPr>
          <a:xfrm>
            <a:off x="1636879" y="3249286"/>
            <a:ext cx="515494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68628" y="3271755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[else]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5693" y="3473049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39937" y="3692702"/>
            <a:ext cx="168896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Freeform 69"/>
          <p:cNvSpPr/>
          <p:nvPr/>
        </p:nvSpPr>
        <p:spPr>
          <a:xfrm>
            <a:off x="2554721" y="3527683"/>
            <a:ext cx="255113" cy="138851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5304420" y="2587093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84292" y="2782938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Freeform 73"/>
          <p:cNvSpPr/>
          <p:nvPr/>
        </p:nvSpPr>
        <p:spPr>
          <a:xfrm>
            <a:off x="4999076" y="2657233"/>
            <a:ext cx="255113" cy="145304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124</cp:revision>
  <dcterms:created xsi:type="dcterms:W3CDTF">2016-07-22T14:33:02Z</dcterms:created>
  <dcterms:modified xsi:type="dcterms:W3CDTF">2018-11-11T10:18:53Z</dcterms:modified>
</cp:coreProperties>
</file>